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3"/>
  </p:notesMasterIdLst>
  <p:sldIdLst>
    <p:sldId id="256" r:id="rId2"/>
    <p:sldId id="257" r:id="rId3"/>
    <p:sldId id="258" r:id="rId4"/>
    <p:sldId id="321" r:id="rId5"/>
    <p:sldId id="260" r:id="rId6"/>
    <p:sldId id="261" r:id="rId7"/>
    <p:sldId id="270" r:id="rId8"/>
    <p:sldId id="272" r:id="rId9"/>
    <p:sldId id="288" r:id="rId10"/>
    <p:sldId id="290" r:id="rId11"/>
    <p:sldId id="292" r:id="rId12"/>
  </p:sldIdLst>
  <p:sldSz cx="9144000" cy="5143500" type="screen16x9"/>
  <p:notesSz cx="6858000" cy="9144000"/>
  <p:embeddedFontLst>
    <p:embeddedFont>
      <p:font typeface="Pacifico" charset="0"/>
      <p:regular r:id="rId14"/>
    </p:embeddedFont>
    <p:embeddedFont>
      <p:font typeface="Lato" charset="0"/>
      <p:regular r:id="rId15"/>
      <p:bold r:id="rId16"/>
      <p:italic r:id="rId17"/>
      <p:boldItalic r:id="rId18"/>
    </p:embeddedFont>
    <p:embeddedFont>
      <p:font typeface="Segoe UI Light" pitchFamily="34" charset="0"/>
      <p:regular r:id="rId19"/>
    </p:embeddedFont>
    <p:embeddedFont>
      <p:font typeface="Century Gothic" pitchFamily="34" charset="0"/>
      <p:regular r:id="rId20"/>
      <p:bold r:id="rId21"/>
      <p:italic r:id="rId22"/>
      <p:boldItalic r:id="rId23"/>
    </p:embeddedFont>
    <p:embeddedFont>
      <p:font typeface="Lato Black" charset="0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1E73D67-CA7E-4FFF-9F0E-049F06C84C39}">
  <a:tblStyle styleId="{41E73D67-CA7E-4FFF-9F0E-049F06C84C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104" y="-3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5" name="Google Shape;6105;g72927c975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6" name="Google Shape;6106;g72927c975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5" name="Google Shape;8945;g7746b18ed8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6" name="Google Shape;8946;g7746b18ed8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1" name="Google Shape;6111;g84be4fa56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2" name="Google Shape;6112;g84be4fa56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7" name="Google Shape;6117;g776b57243a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8" name="Google Shape;6118;g776b57243a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2" name="Google Shape;7002;g729188c7f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3" name="Google Shape;7003;g729188c7f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8" name="Google Shape;7008;g72927c9756_0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9" name="Google Shape;7009;g72927c9756_0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8" name="Google Shape;8028;g7746b18ed8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9" name="Google Shape;8029;g7746b18ed8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4" name="Google Shape;8054;gbd90b50828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5" name="Google Shape;8055;gbd90b50828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6" name="Google Shape;8896;g7746b18ed8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7" name="Google Shape;8897;g7746b18ed8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0" name="Google Shape;8920;g7746b18e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1" name="Google Shape;8921;g7746b18e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367" y="-183374"/>
            <a:ext cx="9835632" cy="5510248"/>
            <a:chOff x="238675" y="845000"/>
            <a:chExt cx="7164650" cy="4013875"/>
          </a:xfrm>
        </p:grpSpPr>
        <p:sp>
          <p:nvSpPr>
            <p:cNvPr id="10" name="Google Shape;10;p2"/>
            <p:cNvSpPr/>
            <p:nvPr/>
          </p:nvSpPr>
          <p:spPr>
            <a:xfrm>
              <a:off x="6928800" y="3262700"/>
              <a:ext cx="453650" cy="418850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46575" y="3272025"/>
              <a:ext cx="423175" cy="400250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71525" y="3299400"/>
              <a:ext cx="488075" cy="441450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24725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56600" y="3695175"/>
              <a:ext cx="14425" cy="11325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9575" y="3573200"/>
              <a:ext cx="21125" cy="13175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62300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69850" y="3282325"/>
              <a:ext cx="19000" cy="13850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09800" y="3625125"/>
              <a:ext cx="24975" cy="13950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2600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50125" y="3631575"/>
              <a:ext cx="19275" cy="17575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8700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5225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650" y="3611075"/>
              <a:ext cx="24125" cy="13725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4875" y="3557825"/>
              <a:ext cx="19250" cy="17775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38000" y="3568925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370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38150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3700" y="3613500"/>
              <a:ext cx="18075" cy="17875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91775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75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2975" y="3274200"/>
              <a:ext cx="185100" cy="160775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8075" y="3269525"/>
              <a:ext cx="174075" cy="168150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4575" y="3400200"/>
              <a:ext cx="161100" cy="1944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3600" y="3395025"/>
              <a:ext cx="152650" cy="200125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12975" y="3293150"/>
              <a:ext cx="261700" cy="205025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3025" y="3288100"/>
              <a:ext cx="248275" cy="211000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11450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9475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26550" y="3397575"/>
              <a:ext cx="201725" cy="241975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27125" y="3391925"/>
              <a:ext cx="203125" cy="249500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71850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78900" y="3362875"/>
              <a:ext cx="30475" cy="27375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9450" y="3379675"/>
              <a:ext cx="38125" cy="15725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75800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1475" y="3425500"/>
              <a:ext cx="22300" cy="40925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37425" y="3402350"/>
              <a:ext cx="30500" cy="78175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2525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66200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86225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24725" y="3378100"/>
              <a:ext cx="50225" cy="46275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00175" y="3376675"/>
              <a:ext cx="51375" cy="16400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08925" y="3395800"/>
              <a:ext cx="43475" cy="15050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94275" y="3334650"/>
              <a:ext cx="68000" cy="47975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28675" y="3320275"/>
              <a:ext cx="36425" cy="69975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1150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48275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7175" y="3491775"/>
              <a:ext cx="15825" cy="32475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48300" y="3519725"/>
              <a:ext cx="12150" cy="35550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4325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8150" y="1039700"/>
              <a:ext cx="520225" cy="436250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2400" y="1079800"/>
              <a:ext cx="577475" cy="490725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00200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0775" y="1196600"/>
              <a:ext cx="12425" cy="18075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02575" y="1544975"/>
              <a:ext cx="48550" cy="12450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451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30500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350" y="1402025"/>
              <a:ext cx="23075" cy="19725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09225" y="1357400"/>
              <a:ext cx="22575" cy="20050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952875" y="1438300"/>
              <a:ext cx="29575" cy="16475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57325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24100" y="1374475"/>
              <a:ext cx="28575" cy="15925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77475" y="1287100"/>
              <a:ext cx="27125" cy="19025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34350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72900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458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84575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25850" y="1184200"/>
              <a:ext cx="26550" cy="15350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51400" y="1146550"/>
              <a:ext cx="21975" cy="16275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87350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99250" y="1102675"/>
              <a:ext cx="25475" cy="15400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161950" y="1331025"/>
              <a:ext cx="21000" cy="20400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01925" y="1326275"/>
              <a:ext cx="25900" cy="15375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77775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36175" y="122905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86775" y="1358225"/>
              <a:ext cx="21750" cy="20125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15775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177925" y="1290100"/>
              <a:ext cx="21875" cy="16050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845550" y="1021050"/>
              <a:ext cx="209675" cy="170100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63800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78875" y="1102975"/>
              <a:ext cx="234450" cy="176625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87900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7975" y="1022550"/>
              <a:ext cx="273675" cy="163450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61400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95800" y="1115325"/>
              <a:ext cx="244075" cy="269300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94675" y="1111225"/>
              <a:ext cx="243775" cy="277900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48550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51650" y="1117850"/>
              <a:ext cx="235875" cy="300625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66750" y="1084475"/>
              <a:ext cx="280725" cy="23200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0550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18250" y="1065400"/>
              <a:ext cx="44300" cy="43475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39950" y="1058350"/>
              <a:ext cx="22325" cy="42075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58850" y="1054125"/>
              <a:ext cx="13025" cy="46575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75775" y="1051600"/>
              <a:ext cx="70850" cy="5587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7950" y="1069100"/>
              <a:ext cx="52500" cy="15975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971850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91300" y="1116475"/>
              <a:ext cx="34175" cy="14675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54925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72975" y="1124925"/>
              <a:ext cx="42050" cy="30775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90300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72825" y="1330600"/>
              <a:ext cx="19775" cy="40350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27825" y="1131975"/>
              <a:ext cx="30225" cy="53925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5750" y="1132275"/>
              <a:ext cx="13300" cy="5220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75350" y="1116750"/>
              <a:ext cx="72825" cy="62650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68875" y="1112225"/>
              <a:ext cx="88875" cy="24575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12725" y="1262325"/>
              <a:ext cx="12725" cy="38100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57325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48850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29525" y="1048775"/>
              <a:ext cx="38400" cy="19600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55225" y="1548650"/>
              <a:ext cx="14975" cy="46850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25600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4050" y="1566425"/>
              <a:ext cx="14700" cy="47150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86950" y="1518475"/>
              <a:ext cx="15000" cy="47125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94575" y="145302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375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87025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0000" y="1139325"/>
              <a:ext cx="433050" cy="297650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61700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75525" y="1039850"/>
              <a:ext cx="520525" cy="436100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9775" y="1079800"/>
              <a:ext cx="558300" cy="490625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07575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08150" y="1196600"/>
              <a:ext cx="12725" cy="18075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10250" y="1544975"/>
              <a:ext cx="48250" cy="12450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525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37875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4725" y="1402025"/>
              <a:ext cx="23300" cy="19725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16600" y="135740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60475" y="1438300"/>
              <a:ext cx="29350" cy="16475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64700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1700" y="1374475"/>
              <a:ext cx="28425" cy="15925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85125" y="1287100"/>
              <a:ext cx="27100" cy="19025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41725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0275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2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91950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3225" y="1184200"/>
              <a:ext cx="26650" cy="15350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58925" y="1146550"/>
              <a:ext cx="21825" cy="16275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94725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06650" y="1102675"/>
              <a:ext cx="25450" cy="15400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9325" y="1331025"/>
              <a:ext cx="21250" cy="20400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09300" y="1326275"/>
              <a:ext cx="26100" cy="15375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85150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43550" y="1229050"/>
              <a:ext cx="22875" cy="20050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94375" y="1358225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23150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85300" y="1290100"/>
              <a:ext cx="22025" cy="16050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52925" y="1021050"/>
              <a:ext cx="209850" cy="170100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71175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86550" y="1102975"/>
              <a:ext cx="234150" cy="176625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5275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45375" y="1022550"/>
              <a:ext cx="273650" cy="163450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168775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03175" y="1115325"/>
              <a:ext cx="244200" cy="269300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02050" y="1111100"/>
              <a:ext cx="244050" cy="278025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55925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59050" y="1117850"/>
              <a:ext cx="235850" cy="300625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74425" y="1084475"/>
              <a:ext cx="280425" cy="23200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168225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25625" y="1065400"/>
              <a:ext cx="44600" cy="43475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147350" y="1058350"/>
              <a:ext cx="22300" cy="42075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66525" y="1054125"/>
              <a:ext cx="12725" cy="46575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83175" y="1051600"/>
              <a:ext cx="70825" cy="5587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215325" y="1069375"/>
              <a:ext cx="52500" cy="15725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79225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98675" y="1116475"/>
              <a:ext cx="34450" cy="14675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362300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80650" y="1124925"/>
              <a:ext cx="41775" cy="3050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97675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0475" y="1330600"/>
              <a:ext cx="19500" cy="40350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34925" y="1131975"/>
              <a:ext cx="30200" cy="53925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63425" y="1132275"/>
              <a:ext cx="13000" cy="5220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82725" y="1116750"/>
              <a:ext cx="73100" cy="62650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76250" y="1112050"/>
              <a:ext cx="88875" cy="24750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0100" y="1262325"/>
              <a:ext cx="13000" cy="38100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64700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56225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37200" y="1048775"/>
              <a:ext cx="38100" cy="19775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62900" y="1548650"/>
              <a:ext cx="14675" cy="46850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3275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21425" y="1566425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694625" y="151847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1950" y="145302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96750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4400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7650" y="1139600"/>
              <a:ext cx="433075" cy="297375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16600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67625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44375" y="3277100"/>
              <a:ext cx="13550" cy="20350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423775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934675" y="3001500"/>
              <a:ext cx="11850" cy="22875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951300" y="3026875"/>
              <a:ext cx="12150" cy="26550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3750" y="33343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39425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66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82325" y="33941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2520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4539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830575" y="2880475"/>
              <a:ext cx="15825" cy="13825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847775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978100" y="3137875"/>
              <a:ext cx="14275" cy="13575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873525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45100" y="3394175"/>
              <a:ext cx="15800" cy="1360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35650" y="3222950"/>
              <a:ext cx="13700" cy="13550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704475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96150" y="29148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16450" y="2854800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41200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350475" y="3781800"/>
              <a:ext cx="412475" cy="137400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9125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509600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463900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42175" y="3793350"/>
              <a:ext cx="16950" cy="15550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551350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85200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10300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10575" y="3805200"/>
              <a:ext cx="22600" cy="42900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68825" y="3814500"/>
              <a:ext cx="14425" cy="16675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653750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54600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92400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733300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103075" y="3892225"/>
              <a:ext cx="700775" cy="615750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29925" y="3988575"/>
              <a:ext cx="77600" cy="92550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68275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86050" y="3988575"/>
              <a:ext cx="23725" cy="44300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91975" y="3955850"/>
              <a:ext cx="49125" cy="97625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31475" y="3967125"/>
              <a:ext cx="19200" cy="3530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50650" y="3970225"/>
              <a:ext cx="16950" cy="28525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18450" y="4041600"/>
              <a:ext cx="11875" cy="18075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27775" y="4029175"/>
              <a:ext cx="17275" cy="14150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253150" y="4007750"/>
              <a:ext cx="22600" cy="21475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253150" y="4041600"/>
              <a:ext cx="22600" cy="18075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289275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308175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332425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26500" y="4023825"/>
              <a:ext cx="19225" cy="1655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277975" y="3978975"/>
              <a:ext cx="18650" cy="15875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200400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21850" y="4076850"/>
              <a:ext cx="16350" cy="13200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212250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2225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50900" y="4095500"/>
              <a:ext cx="16675" cy="14100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76150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04500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83350" y="4059375"/>
              <a:ext cx="13275" cy="11325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67125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89125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89125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0275" y="4226950"/>
              <a:ext cx="487800" cy="453250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08025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14525" y="4339225"/>
              <a:ext cx="91700" cy="106650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506500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441250" y="3796750"/>
              <a:ext cx="317400" cy="319650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46050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27000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09375" y="4034550"/>
              <a:ext cx="312875" cy="99900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96000" y="4087875"/>
              <a:ext cx="140800" cy="152175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4750" y="4086425"/>
              <a:ext cx="115675" cy="114625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730700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31275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8200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74565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79775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45500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01500" y="4082800"/>
              <a:ext cx="149525" cy="150650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711225" y="4070950"/>
              <a:ext cx="26000" cy="73650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06150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04175" y="4074325"/>
              <a:ext cx="32750" cy="40650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590500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48050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72725" y="3993075"/>
              <a:ext cx="167875" cy="114425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58475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8775" y="4063050"/>
              <a:ext cx="78450" cy="21750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88675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97975" y="4051200"/>
              <a:ext cx="26825" cy="2427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94300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08100" y="3985100"/>
              <a:ext cx="76225" cy="102800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677375" y="3911000"/>
              <a:ext cx="63225" cy="178025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720825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739175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741700" y="4016775"/>
              <a:ext cx="14425" cy="56725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737475" y="4024475"/>
              <a:ext cx="173225" cy="99700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760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37750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739450" y="3999750"/>
              <a:ext cx="182250" cy="80800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748750" y="4050975"/>
              <a:ext cx="80425" cy="28175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740300" y="4066425"/>
              <a:ext cx="108900" cy="16950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40575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740575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166875" y="463007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01575" y="468452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15400" y="4612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246700" y="466025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262225" y="4588600"/>
              <a:ext cx="17225" cy="4742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092100" y="46117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126800" y="46661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35550" y="4588600"/>
              <a:ext cx="17525" cy="4742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83530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80060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87050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55475" y="3819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40225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64200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0050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75350" y="3813100"/>
              <a:ext cx="17250" cy="47150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66625" y="3890675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123975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75000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652025" y="3277100"/>
              <a:ext cx="13275" cy="20350"/>
            </a:xfrm>
            <a:custGeom>
              <a:avLst/>
              <a:gdLst/>
              <a:ahLst/>
              <a:cxnLst/>
              <a:rect l="l" t="t" r="r" b="b"/>
              <a:pathLst>
                <a:path w="531" h="814" extrusionOk="0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631150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42050" y="3001500"/>
              <a:ext cx="11875" cy="22875"/>
            </a:xfrm>
            <a:custGeom>
              <a:avLst/>
              <a:gdLst/>
              <a:ahLst/>
              <a:cxnLst/>
              <a:rect l="l" t="t" r="r" b="b"/>
              <a:pathLst>
                <a:path w="475" h="915" extrusionOk="0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58675" y="3026875"/>
              <a:ext cx="12450" cy="26550"/>
            </a:xfrm>
            <a:custGeom>
              <a:avLst/>
              <a:gdLst/>
              <a:ahLst/>
              <a:cxnLst/>
              <a:rect l="l" t="t" r="r" b="b"/>
              <a:pathLst>
                <a:path w="498" h="1062" extrusionOk="0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721150" y="33343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747100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640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89700" y="3394175"/>
              <a:ext cx="15825" cy="13725"/>
            </a:xfrm>
            <a:custGeom>
              <a:avLst/>
              <a:gdLst/>
              <a:ahLst/>
              <a:cxnLst/>
              <a:rect l="l" t="t" r="r" b="b"/>
              <a:pathLst>
                <a:path w="633" h="549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83257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613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37950" y="2880475"/>
              <a:ext cx="16100" cy="13825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55150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185900" y="3137475"/>
              <a:ext cx="13725" cy="13550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80900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52475" y="3394175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143175" y="32229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1850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003800" y="29148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23825" y="2854800"/>
              <a:ext cx="16100" cy="13725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299425" y="4224800"/>
              <a:ext cx="163900" cy="74100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54825" y="4239700"/>
              <a:ext cx="716275" cy="517900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189100" y="4314675"/>
              <a:ext cx="66025" cy="44265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02350" y="4240850"/>
              <a:ext cx="763675" cy="516475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2690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41647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574025" y="4699250"/>
              <a:ext cx="29875" cy="21425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511550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638475" y="4674700"/>
              <a:ext cx="31725" cy="20925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405700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367075" y="4720525"/>
              <a:ext cx="37100" cy="21175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439050" y="46589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528125" y="4693200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61600" y="471630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55725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97300" y="467302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63425" y="4617025"/>
              <a:ext cx="29375" cy="21600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565550" y="4614900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479100" y="45579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610900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594700" y="4687325"/>
              <a:ext cx="29975" cy="27050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465125" y="467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608300" y="4729775"/>
              <a:ext cx="34950" cy="25925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493750" y="4619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32550" y="45881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438225" y="473970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485500" y="4572725"/>
              <a:ext cx="37300" cy="21100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50325" y="4496900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487775" y="45098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2975" y="4726175"/>
              <a:ext cx="28850" cy="27800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63675" y="4663450"/>
              <a:ext cx="29700" cy="27725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637625" y="4732700"/>
              <a:ext cx="29450" cy="27800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428900" y="4424750"/>
              <a:ext cx="37450" cy="21075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451200" y="45458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420725" y="46978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00400" y="4720825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4275" y="46376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15225" y="4609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512925" y="4584850"/>
              <a:ext cx="28200" cy="23925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45100" y="46304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25525" y="463125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534675" y="466025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374300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422875" y="456515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40095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534950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372675" y="4624625"/>
              <a:ext cx="30050" cy="27550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96900" y="46471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38625" y="46120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88900" y="460435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41175" y="44664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21275" y="4511425"/>
              <a:ext cx="31700" cy="20900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67550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51425" y="4528125"/>
              <a:ext cx="28375" cy="23800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9775" y="46410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63275" y="4647625"/>
              <a:ext cx="30275" cy="27550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32825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16775" y="45313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94925" y="45587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948575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58150" y="3781800"/>
              <a:ext cx="412450" cy="137400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500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716975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71275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649550" y="3793350"/>
              <a:ext cx="17225" cy="15550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758725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792575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817675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17975" y="3804925"/>
              <a:ext cx="22300" cy="43175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776225" y="3814500"/>
              <a:ext cx="14400" cy="16675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861125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61975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99775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940675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310450" y="3892225"/>
              <a:ext cx="701075" cy="615750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937300" y="3988575"/>
              <a:ext cx="77875" cy="92550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5650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93425" y="3988575"/>
              <a:ext cx="23450" cy="44300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999650" y="3955850"/>
              <a:ext cx="48825" cy="97625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38850" y="3967125"/>
              <a:ext cx="19500" cy="3530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058025" y="3970225"/>
              <a:ext cx="17250" cy="28525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426125" y="4041600"/>
              <a:ext cx="11575" cy="18075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35425" y="4029175"/>
              <a:ext cx="17000" cy="14150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460525" y="4007750"/>
              <a:ext cx="22900" cy="21475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460525" y="4041600"/>
              <a:ext cx="22900" cy="18075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96650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15550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39800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33875" y="4023825"/>
              <a:ext cx="19500" cy="1655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85375" y="3978975"/>
              <a:ext cx="18625" cy="15875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07775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29500" y="4076850"/>
              <a:ext cx="16075" cy="13200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19625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99600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458575" y="4095500"/>
              <a:ext cx="16375" cy="14100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383525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11875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491000" y="4059375"/>
              <a:ext cx="13000" cy="11325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74500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96500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596500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417900" y="4226950"/>
              <a:ext cx="487550" cy="453250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15400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21900" y="4339225"/>
              <a:ext cx="92000" cy="106650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3875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66800" y="3787125"/>
              <a:ext cx="1229150" cy="1071750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39925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27650" y="4010850"/>
              <a:ext cx="193275" cy="663825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184200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233275" y="4149075"/>
              <a:ext cx="245750" cy="326150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24700" y="4501725"/>
              <a:ext cx="166175" cy="209225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46275" y="4501775"/>
              <a:ext cx="146975" cy="139625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72375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444300" y="4517525"/>
              <a:ext cx="30500" cy="117100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438650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433875" y="4543175"/>
              <a:ext cx="25975" cy="49125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236950" y="4399575"/>
              <a:ext cx="244050" cy="147875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37950" y="4433375"/>
              <a:ext cx="141350" cy="119950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23442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92950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5100" y="4513000"/>
              <a:ext cx="77600" cy="8775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21175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409600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422225" y="4406500"/>
              <a:ext cx="111250" cy="125150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78300" y="4296800"/>
              <a:ext cx="102125" cy="226375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430200" y="4428650"/>
              <a:ext cx="50525" cy="9595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447400" y="4418225"/>
              <a:ext cx="32200" cy="99875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460100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477600" y="4453475"/>
              <a:ext cx="9600" cy="46300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475900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475900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474200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81250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489150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492550" y="4494675"/>
              <a:ext cx="72800" cy="22575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75050" y="4519500"/>
              <a:ext cx="165625" cy="183875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5812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475050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483225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491125" y="4528525"/>
              <a:ext cx="84650" cy="70250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480400" y="4522300"/>
              <a:ext cx="84950" cy="113725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479575" y="4523150"/>
              <a:ext cx="54175" cy="85225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47957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48650" y="3796750"/>
              <a:ext cx="317375" cy="319650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653425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534375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1616475" y="4034550"/>
              <a:ext cx="313175" cy="99900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903375" y="4087875"/>
              <a:ext cx="140800" cy="152250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12400" y="4086425"/>
              <a:ext cx="115700" cy="114625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1938075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1938650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955575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95330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87150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852875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808875" y="4082800"/>
              <a:ext cx="149825" cy="150650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918625" y="4070950"/>
              <a:ext cx="25975" cy="73650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913525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911550" y="4074325"/>
              <a:ext cx="33050" cy="40650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97875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55425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780375" y="3993075"/>
              <a:ext cx="167600" cy="114425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865850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866150" y="4063050"/>
              <a:ext cx="78725" cy="21750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96050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905350" y="4051200"/>
              <a:ext cx="27100" cy="2427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901975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915775" y="3985100"/>
              <a:ext cx="75925" cy="102800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885050" y="3911000"/>
              <a:ext cx="63200" cy="178025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8200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946550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49375" y="4016775"/>
              <a:ext cx="14400" cy="56725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45125" y="4024475"/>
              <a:ext cx="172950" cy="99700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3525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45125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46825" y="3999750"/>
              <a:ext cx="182550" cy="80800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956125" y="4050975"/>
              <a:ext cx="80150" cy="28175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947675" y="4066425"/>
              <a:ext cx="108925" cy="16950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1947950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947950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104295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100825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94425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63125" y="3819300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7600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71575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7425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082725" y="38131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074000" y="3890675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47300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5025" y="4010850"/>
              <a:ext cx="193275" cy="664100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91575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0675" y="4148800"/>
              <a:ext cx="245725" cy="326425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31775" y="4501725"/>
              <a:ext cx="166475" cy="209225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53925" y="4501775"/>
              <a:ext cx="146750" cy="139625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79750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51675" y="4517525"/>
              <a:ext cx="30775" cy="117100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46025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1250" y="4543175"/>
              <a:ext cx="26250" cy="49125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44625" y="4399575"/>
              <a:ext cx="243750" cy="147875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45600" y="4433375"/>
              <a:ext cx="141075" cy="119950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4207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00325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12750" y="4513000"/>
              <a:ext cx="77325" cy="8775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28550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16975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29875" y="4406500"/>
              <a:ext cx="110975" cy="125150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85675" y="4296800"/>
              <a:ext cx="102150" cy="226375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37850" y="4428650"/>
              <a:ext cx="50250" cy="9595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4775" y="4418225"/>
              <a:ext cx="32475" cy="99875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67475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84975" y="4453475"/>
              <a:ext cx="9900" cy="46300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3275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83275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81575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88625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96525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00200" y="4494675"/>
              <a:ext cx="72525" cy="22575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2425" y="4519500"/>
              <a:ext cx="165900" cy="183875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6577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82425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90600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98500" y="4528525"/>
              <a:ext cx="84950" cy="70250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87800" y="4522300"/>
              <a:ext cx="84925" cy="113725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7225" y="4523150"/>
              <a:ext cx="54200" cy="85225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722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027700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8595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903000" y="1891075"/>
              <a:ext cx="701050" cy="708125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022325" y="2001350"/>
              <a:ext cx="453950" cy="494625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111750" y="2105225"/>
              <a:ext cx="378050" cy="416350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496275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65375" y="2474225"/>
              <a:ext cx="18375" cy="3417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0150" y="2392700"/>
              <a:ext cx="38675" cy="70275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79500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587950" y="2294250"/>
              <a:ext cx="43475" cy="122475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23500" y="2293400"/>
              <a:ext cx="29925" cy="131500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624075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626875" y="2167600"/>
              <a:ext cx="46300" cy="152075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595575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622375" y="2060950"/>
              <a:ext cx="19775" cy="29375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480200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457625" y="2520500"/>
              <a:ext cx="42050" cy="41500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427725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421525" y="2608800"/>
              <a:ext cx="52475" cy="21050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372425" y="2601475"/>
              <a:ext cx="34725" cy="14625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330950" y="2612750"/>
              <a:ext cx="77600" cy="34275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219800" y="2621775"/>
              <a:ext cx="58150" cy="35575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83425" y="2626575"/>
              <a:ext cx="75350" cy="41500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294850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137425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069450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709250" y="3244950"/>
              <a:ext cx="577500" cy="434775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715475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725625" y="3175500"/>
              <a:ext cx="575800" cy="373750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733250" y="3195075"/>
              <a:ext cx="556900" cy="335600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84875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35975" y="3343675"/>
              <a:ext cx="41975" cy="34750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24300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809275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813925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866675" y="3254100"/>
              <a:ext cx="33050" cy="41725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1875" y="3317100"/>
              <a:ext cx="46825" cy="32200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118875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15075" y="3329025"/>
              <a:ext cx="62375" cy="25950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90375" y="3401650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95725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51600" y="3405875"/>
              <a:ext cx="64600" cy="33400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69225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880350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51875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46550" y="3338025"/>
              <a:ext cx="42200" cy="35025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55275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98575" y="3385550"/>
              <a:ext cx="52050" cy="26725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049100" y="3303525"/>
              <a:ext cx="53150" cy="25625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05150" y="3398325"/>
              <a:ext cx="33075" cy="41725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079975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934675" y="3224975"/>
              <a:ext cx="53050" cy="26075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96475" y="3259475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101125" y="3265425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106700" y="3305475"/>
              <a:ext cx="53400" cy="30950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039600" y="3258550"/>
              <a:ext cx="64625" cy="33375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142650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001950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900800" y="3262125"/>
              <a:ext cx="59000" cy="28550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023375" y="3289475"/>
              <a:ext cx="36900" cy="36875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048475" y="3453175"/>
              <a:ext cx="48975" cy="30700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910600" y="3325875"/>
              <a:ext cx="49200" cy="28575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102050" y="3480550"/>
              <a:ext cx="52950" cy="24225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57800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058225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099400" y="3415875"/>
              <a:ext cx="52500" cy="28250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876550" y="3234525"/>
              <a:ext cx="60300" cy="27400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06025" y="3425425"/>
              <a:ext cx="51375" cy="24200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115500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14350" y="3374800"/>
              <a:ext cx="62550" cy="3200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987425" y="3292500"/>
              <a:ext cx="41375" cy="43275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70600" y="3446650"/>
              <a:ext cx="55225" cy="36850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58225" y="3355400"/>
              <a:ext cx="58975" cy="30100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072950" y="3440150"/>
              <a:ext cx="42075" cy="34900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921625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5932400" y="3304900"/>
              <a:ext cx="52750" cy="25650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53300" y="3461600"/>
              <a:ext cx="33025" cy="41675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971050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935775" y="3337625"/>
              <a:ext cx="47725" cy="39275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967675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974275" y="334325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736625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742100" y="3462450"/>
              <a:ext cx="13750" cy="12975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762850" y="3436200"/>
              <a:ext cx="15475" cy="1285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780325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5943400" y="3545075"/>
              <a:ext cx="15475" cy="13150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13700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136075" y="3595850"/>
              <a:ext cx="15400" cy="13150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784875" y="3213075"/>
              <a:ext cx="399750" cy="197775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117350" y="3379275"/>
              <a:ext cx="446025" cy="172400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30725" y="3411675"/>
              <a:ext cx="519675" cy="122175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50625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181650" y="3222650"/>
              <a:ext cx="175225" cy="268875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989275" y="3404825"/>
              <a:ext cx="167875" cy="116275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050200" y="3413825"/>
              <a:ext cx="114000" cy="110725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988425" y="3470625"/>
              <a:ext cx="168725" cy="66875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064300" y="3482475"/>
              <a:ext cx="89750" cy="22025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082925" y="3488125"/>
              <a:ext cx="51075" cy="9900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091400" y="3480775"/>
              <a:ext cx="42600" cy="7850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097875" y="3300850"/>
              <a:ext cx="117100" cy="192375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104075" y="3387125"/>
              <a:ext cx="97350" cy="107800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075300" y="3302500"/>
              <a:ext cx="80725" cy="191050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122975" y="3434225"/>
              <a:ext cx="43750" cy="64650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37650" y="3438750"/>
              <a:ext cx="24300" cy="54200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150900" y="3446375"/>
              <a:ext cx="13025" cy="50800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154575" y="3406050"/>
              <a:ext cx="162525" cy="95925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148375" y="3430750"/>
              <a:ext cx="95925" cy="76650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48925" y="3386050"/>
              <a:ext cx="166475" cy="108025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153450" y="3431700"/>
              <a:ext cx="54200" cy="6322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157400" y="3441000"/>
              <a:ext cx="62375" cy="51375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159375" y="3466125"/>
              <a:ext cx="44025" cy="24850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170375" y="3478875"/>
              <a:ext cx="35575" cy="7850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150900" y="3492075"/>
              <a:ext cx="145875" cy="125925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50900" y="3492075"/>
              <a:ext cx="94400" cy="85375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4150625" y="3490650"/>
              <a:ext cx="166750" cy="101875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4157975" y="3492075"/>
              <a:ext cx="87750" cy="57850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4161625" y="3498550"/>
              <a:ext cx="43200" cy="39800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4161925" y="3501375"/>
              <a:ext cx="36975" cy="45725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4045400" y="3490100"/>
              <a:ext cx="118800" cy="150150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4150075" y="34765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4086025" y="3490100"/>
              <a:ext cx="78175" cy="105825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063750" y="3495175"/>
              <a:ext cx="113975" cy="16580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127225" y="3503625"/>
              <a:ext cx="26525" cy="80725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097600" y="3494050"/>
              <a:ext cx="57275" cy="9340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4108325" y="3494050"/>
              <a:ext cx="45725" cy="62925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4109150" y="3494050"/>
              <a:ext cx="44900" cy="44300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461500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4441750" y="2557750"/>
              <a:ext cx="511775" cy="597500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4763075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4828525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263125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378225" y="2645475"/>
              <a:ext cx="683275" cy="439825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378225" y="2645475"/>
              <a:ext cx="309225" cy="242625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396275" y="2379325"/>
              <a:ext cx="743100" cy="702875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280900" y="2281850"/>
              <a:ext cx="869200" cy="491150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396275" y="2379325"/>
              <a:ext cx="743100" cy="46985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280625" y="2280725"/>
              <a:ext cx="869475" cy="438675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80500" y="2896825"/>
              <a:ext cx="64625" cy="50525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616600" y="2844350"/>
              <a:ext cx="179725" cy="89750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83325" y="2726450"/>
              <a:ext cx="98200" cy="14925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4055275" y="2597525"/>
              <a:ext cx="14125" cy="220350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18725" y="2652525"/>
              <a:ext cx="119625" cy="10075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57250" y="2462950"/>
              <a:ext cx="58125" cy="23897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4065425" y="2394675"/>
              <a:ext cx="21750" cy="159975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77575" y="2749600"/>
              <a:ext cx="28900" cy="25775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958950" y="2790900"/>
              <a:ext cx="28875" cy="25425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4070375" y="2652425"/>
              <a:ext cx="27750" cy="27225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964400" y="29834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971200" y="2700950"/>
              <a:ext cx="35725" cy="25675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3716450" y="2810150"/>
              <a:ext cx="28800" cy="23025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3972600" y="2869325"/>
              <a:ext cx="29000" cy="22275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784900" y="2664300"/>
              <a:ext cx="28975" cy="22125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044600" y="2895900"/>
              <a:ext cx="27975" cy="27325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25875" y="2901400"/>
              <a:ext cx="27700" cy="27425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3989975" y="2929200"/>
              <a:ext cx="40100" cy="23475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011300" y="2997500"/>
              <a:ext cx="39975" cy="23600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461375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857350" y="2950325"/>
              <a:ext cx="35750" cy="25625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808125" y="2871275"/>
              <a:ext cx="28575" cy="23275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3647925" y="2639900"/>
              <a:ext cx="34950" cy="25650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900975" y="2857225"/>
              <a:ext cx="28975" cy="25575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3914725" y="2952550"/>
              <a:ext cx="28800" cy="25475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3963825" y="24709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013800" y="3029025"/>
              <a:ext cx="35675" cy="25400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36350" y="2820325"/>
              <a:ext cx="28625" cy="228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357250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370225" y="2870025"/>
              <a:ext cx="433075" cy="297925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54147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595925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696625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694375" y="2872225"/>
              <a:ext cx="120475" cy="10147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694925" y="2841175"/>
              <a:ext cx="158575" cy="98850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700300" y="2884125"/>
              <a:ext cx="72800" cy="5590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715825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16650" y="2912975"/>
              <a:ext cx="40375" cy="15475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85625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83375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93250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681675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688450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684775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568550" y="2929825"/>
              <a:ext cx="129525" cy="133600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618900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78150" y="2929550"/>
              <a:ext cx="137975" cy="148575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674625" y="2928425"/>
              <a:ext cx="22875" cy="80700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659100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663050" y="2934625"/>
              <a:ext cx="28525" cy="41775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654875" y="2943375"/>
              <a:ext cx="28800" cy="22025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523700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589750" y="2873500"/>
              <a:ext cx="108875" cy="76575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517200" y="2903875"/>
              <a:ext cx="182275" cy="67900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589700" y="2918275"/>
              <a:ext cx="101875" cy="17500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630050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31750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652900" y="2759725"/>
              <a:ext cx="107800" cy="173250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703125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656300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622425" y="2751925"/>
              <a:ext cx="90025" cy="178225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674900" y="2836750"/>
              <a:ext cx="16400" cy="83800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687600" y="2820650"/>
              <a:ext cx="16950" cy="10920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694100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95225" y="2870025"/>
              <a:ext cx="20600" cy="595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032775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031150" y="2122450"/>
              <a:ext cx="605700" cy="471425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286175" y="2209350"/>
              <a:ext cx="119625" cy="74500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8725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1235075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669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1110375" y="1891075"/>
              <a:ext cx="701350" cy="708125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1229700" y="2001350"/>
              <a:ext cx="453650" cy="494625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319150" y="2105225"/>
              <a:ext cx="378025" cy="416350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703650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773050" y="2474225"/>
              <a:ext cx="18075" cy="3417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757525" y="2392700"/>
              <a:ext cx="38950" cy="70275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786875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795325" y="2294250"/>
              <a:ext cx="43750" cy="122475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830875" y="2293400"/>
              <a:ext cx="30225" cy="131500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831450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834275" y="2167600"/>
              <a:ext cx="46275" cy="152075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02950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830025" y="2060950"/>
              <a:ext cx="19500" cy="29375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1687575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1665275" y="2520500"/>
              <a:ext cx="41775" cy="41500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635100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628900" y="2608800"/>
              <a:ext cx="52500" cy="21050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579800" y="2601475"/>
              <a:ext cx="34450" cy="14625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538325" y="2612750"/>
              <a:ext cx="77625" cy="34275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427475" y="2621775"/>
              <a:ext cx="58125" cy="35575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390800" y="2626575"/>
              <a:ext cx="75625" cy="41500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502225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1344800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1276825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16650" y="3244950"/>
              <a:ext cx="577475" cy="434775"/>
            </a:xfrm>
            <a:custGeom>
              <a:avLst/>
              <a:gdLst/>
              <a:ahLst/>
              <a:cxnLst/>
              <a:rect l="l" t="t" r="r" b="b"/>
              <a:pathLst>
                <a:path w="23099" h="17391" extrusionOk="0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22850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933000" y="3175500"/>
              <a:ext cx="576075" cy="373750"/>
            </a:xfrm>
            <a:custGeom>
              <a:avLst/>
              <a:gdLst/>
              <a:ahLst/>
              <a:cxnLst/>
              <a:rect l="l" t="t" r="r" b="b"/>
              <a:pathLst>
                <a:path w="23043" h="14950" extrusionOk="0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1940900" y="3195075"/>
              <a:ext cx="556625" cy="335600"/>
            </a:xfrm>
            <a:custGeom>
              <a:avLst/>
              <a:gdLst/>
              <a:ahLst/>
              <a:cxnLst/>
              <a:rect l="l" t="t" r="r" b="b"/>
              <a:pathLst>
                <a:path w="22265" h="13424" extrusionOk="0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1992250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043350" y="3343675"/>
              <a:ext cx="42100" cy="34750"/>
            </a:xfrm>
            <a:custGeom>
              <a:avLst/>
              <a:gdLst/>
              <a:ahLst/>
              <a:cxnLst/>
              <a:rect l="l" t="t" r="r" b="b"/>
              <a:pathLst>
                <a:path w="1684" h="1390" extrusionOk="0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031675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016650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021300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074050" y="3254100"/>
              <a:ext cx="33100" cy="41725"/>
            </a:xfrm>
            <a:custGeom>
              <a:avLst/>
              <a:gdLst/>
              <a:ahLst/>
              <a:cxnLst/>
              <a:rect l="l" t="t" r="r" b="b"/>
              <a:pathLst>
                <a:path w="1324" h="1669" extrusionOk="0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069250" y="3317100"/>
              <a:ext cx="47100" cy="32200"/>
            </a:xfrm>
            <a:custGeom>
              <a:avLst/>
              <a:gdLst/>
              <a:ahLst/>
              <a:cxnLst/>
              <a:rect l="l" t="t" r="r" b="b"/>
              <a:pathLst>
                <a:path w="1884" h="1288" extrusionOk="0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26250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222450" y="3329025"/>
              <a:ext cx="62600" cy="25950"/>
            </a:xfrm>
            <a:custGeom>
              <a:avLst/>
              <a:gdLst/>
              <a:ahLst/>
              <a:cxnLst/>
              <a:rect l="l" t="t" r="r" b="b"/>
              <a:pathLst>
                <a:path w="2504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098025" y="3401650"/>
              <a:ext cx="64050" cy="30750"/>
            </a:xfrm>
            <a:custGeom>
              <a:avLst/>
              <a:gdLst/>
              <a:ahLst/>
              <a:cxnLst/>
              <a:rect l="l" t="t" r="r" b="b"/>
              <a:pathLst>
                <a:path w="2562" h="1230" extrusionOk="0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103100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59250" y="3405875"/>
              <a:ext cx="64350" cy="33400"/>
            </a:xfrm>
            <a:custGeom>
              <a:avLst/>
              <a:gdLst/>
              <a:ahLst/>
              <a:cxnLst/>
              <a:rect l="l" t="t" r="r" b="b"/>
              <a:pathLst>
                <a:path w="2574" h="1336" extrusionOk="0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76600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087725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359250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353825" y="3338025"/>
              <a:ext cx="42325" cy="35025"/>
            </a:xfrm>
            <a:custGeom>
              <a:avLst/>
              <a:gdLst/>
              <a:ahLst/>
              <a:cxnLst/>
              <a:rect l="l" t="t" r="r" b="b"/>
              <a:pathLst>
                <a:path w="1693" h="1401" extrusionOk="0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362650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305950" y="3385550"/>
              <a:ext cx="52350" cy="26725"/>
            </a:xfrm>
            <a:custGeom>
              <a:avLst/>
              <a:gdLst/>
              <a:ahLst/>
              <a:cxnLst/>
              <a:rect l="l" t="t" r="r" b="b"/>
              <a:pathLst>
                <a:path w="2094" h="1069" extrusionOk="0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56775" y="3303525"/>
              <a:ext cx="52850" cy="25625"/>
            </a:xfrm>
            <a:custGeom>
              <a:avLst/>
              <a:gdLst/>
              <a:ahLst/>
              <a:cxnLst/>
              <a:rect l="l" t="t" r="r" b="b"/>
              <a:pathLst>
                <a:path w="2114" h="1025" extrusionOk="0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412575" y="3398325"/>
              <a:ext cx="33025" cy="41725"/>
            </a:xfrm>
            <a:custGeom>
              <a:avLst/>
              <a:gdLst/>
              <a:ahLst/>
              <a:cxnLst/>
              <a:rect l="l" t="t" r="r" b="b"/>
              <a:pathLst>
                <a:path w="1321" h="1669" extrusionOk="0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287350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42050" y="3224975"/>
              <a:ext cx="53325" cy="26075"/>
            </a:xfrm>
            <a:custGeom>
              <a:avLst/>
              <a:gdLst/>
              <a:ahLst/>
              <a:cxnLst/>
              <a:rect l="l" t="t" r="r" b="b"/>
              <a:pathLst>
                <a:path w="2133" h="1043" extrusionOk="0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204050" y="3259475"/>
              <a:ext cx="62425" cy="26100"/>
            </a:xfrm>
            <a:custGeom>
              <a:avLst/>
              <a:gdLst/>
              <a:ahLst/>
              <a:cxnLst/>
              <a:rect l="l" t="t" r="r" b="b"/>
              <a:pathLst>
                <a:path w="2497" h="1044" extrusionOk="0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308800" y="3265425"/>
              <a:ext cx="64300" cy="30750"/>
            </a:xfrm>
            <a:custGeom>
              <a:avLst/>
              <a:gdLst/>
              <a:ahLst/>
              <a:cxnLst/>
              <a:rect l="l" t="t" r="r" b="b"/>
              <a:pathLst>
                <a:path w="2572" h="1230" extrusionOk="0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314100" y="3305475"/>
              <a:ext cx="53650" cy="30950"/>
            </a:xfrm>
            <a:custGeom>
              <a:avLst/>
              <a:gdLst/>
              <a:ahLst/>
              <a:cxnLst/>
              <a:rect l="l" t="t" r="r" b="b"/>
              <a:pathLst>
                <a:path w="2146" h="1238" extrusionOk="0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247050" y="3258550"/>
              <a:ext cx="64550" cy="33375"/>
            </a:xfrm>
            <a:custGeom>
              <a:avLst/>
              <a:gdLst/>
              <a:ahLst/>
              <a:cxnLst/>
              <a:rect l="l" t="t" r="r" b="b"/>
              <a:pathLst>
                <a:path w="2582" h="1335" extrusionOk="0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350025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209325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108200" y="3262125"/>
              <a:ext cx="58975" cy="28550"/>
            </a:xfrm>
            <a:custGeom>
              <a:avLst/>
              <a:gdLst/>
              <a:ahLst/>
              <a:cxnLst/>
              <a:rect l="l" t="t" r="r" b="b"/>
              <a:pathLst>
                <a:path w="2359" h="1142" extrusionOk="0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230750" y="3289475"/>
              <a:ext cx="36775" cy="36875"/>
            </a:xfrm>
            <a:custGeom>
              <a:avLst/>
              <a:gdLst/>
              <a:ahLst/>
              <a:cxnLst/>
              <a:rect l="l" t="t" r="r" b="b"/>
              <a:pathLst>
                <a:path w="1471" h="1475" extrusionOk="0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255600" y="3453175"/>
              <a:ext cx="49250" cy="30700"/>
            </a:xfrm>
            <a:custGeom>
              <a:avLst/>
              <a:gdLst/>
              <a:ahLst/>
              <a:cxnLst/>
              <a:rect l="l" t="t" r="r" b="b"/>
              <a:pathLst>
                <a:path w="1970" h="1228" extrusionOk="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17775" y="3325875"/>
              <a:ext cx="49400" cy="28575"/>
            </a:xfrm>
            <a:custGeom>
              <a:avLst/>
              <a:gdLst/>
              <a:ahLst/>
              <a:cxnLst/>
              <a:rect l="l" t="t" r="r" b="b"/>
              <a:pathLst>
                <a:path w="1976" h="1143" extrusionOk="0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309425" y="3480550"/>
              <a:ext cx="52975" cy="24225"/>
            </a:xfrm>
            <a:custGeom>
              <a:avLst/>
              <a:gdLst/>
              <a:ahLst/>
              <a:cxnLst/>
              <a:rect l="l" t="t" r="r" b="b"/>
              <a:pathLst>
                <a:path w="2119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165175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65600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306800" y="3415875"/>
              <a:ext cx="52475" cy="28250"/>
            </a:xfrm>
            <a:custGeom>
              <a:avLst/>
              <a:gdLst/>
              <a:ahLst/>
              <a:cxnLst/>
              <a:rect l="l" t="t" r="r" b="b"/>
              <a:pathLst>
                <a:path w="2099" h="1130" extrusionOk="0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84200" y="3234525"/>
              <a:ext cx="60175" cy="27400"/>
            </a:xfrm>
            <a:custGeom>
              <a:avLst/>
              <a:gdLst/>
              <a:ahLst/>
              <a:cxnLst/>
              <a:rect l="l" t="t" r="r" b="b"/>
              <a:pathLst>
                <a:path w="2407" h="1096" extrusionOk="0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213425" y="3425425"/>
              <a:ext cx="51350" cy="24200"/>
            </a:xfrm>
            <a:custGeom>
              <a:avLst/>
              <a:gdLst/>
              <a:ahLst/>
              <a:cxnLst/>
              <a:rect l="l" t="t" r="r" b="b"/>
              <a:pathLst>
                <a:path w="2054" h="968" extrusionOk="0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322875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221825" y="3374800"/>
              <a:ext cx="62450" cy="32000"/>
            </a:xfrm>
            <a:custGeom>
              <a:avLst/>
              <a:gdLst/>
              <a:ahLst/>
              <a:cxnLst/>
              <a:rect l="l" t="t" r="r" b="b"/>
              <a:pathLst>
                <a:path w="2498" h="1280" extrusionOk="0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194800" y="3292500"/>
              <a:ext cx="41650" cy="43275"/>
            </a:xfrm>
            <a:custGeom>
              <a:avLst/>
              <a:gdLst/>
              <a:ahLst/>
              <a:cxnLst/>
              <a:rect l="l" t="t" r="r" b="b"/>
              <a:pathLst>
                <a:path w="1666" h="1731" extrusionOk="0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378275" y="3446650"/>
              <a:ext cx="55200" cy="36850"/>
            </a:xfrm>
            <a:custGeom>
              <a:avLst/>
              <a:gdLst/>
              <a:ahLst/>
              <a:cxnLst/>
              <a:rect l="l" t="t" r="r" b="b"/>
              <a:pathLst>
                <a:path w="2208" h="1474" extrusionOk="0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65875" y="3355400"/>
              <a:ext cx="58700" cy="30100"/>
            </a:xfrm>
            <a:custGeom>
              <a:avLst/>
              <a:gdLst/>
              <a:ahLst/>
              <a:cxnLst/>
              <a:rect l="l" t="t" r="r" b="b"/>
              <a:pathLst>
                <a:path w="2348" h="1204" extrusionOk="0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280375" y="3440150"/>
              <a:ext cx="42050" cy="34900"/>
            </a:xfrm>
            <a:custGeom>
              <a:avLst/>
              <a:gdLst/>
              <a:ahLst/>
              <a:cxnLst/>
              <a:rect l="l" t="t" r="r" b="b"/>
              <a:pathLst>
                <a:path w="1682" h="1396" extrusionOk="0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129000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9775" y="3304900"/>
              <a:ext cx="52775" cy="25650"/>
            </a:xfrm>
            <a:custGeom>
              <a:avLst/>
              <a:gdLst/>
              <a:ahLst/>
              <a:cxnLst/>
              <a:rect l="l" t="t" r="r" b="b"/>
              <a:pathLst>
                <a:path w="2111" h="1026" extrusionOk="0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360675" y="3461600"/>
              <a:ext cx="33075" cy="41675"/>
            </a:xfrm>
            <a:custGeom>
              <a:avLst/>
              <a:gdLst/>
              <a:ahLst/>
              <a:cxnLst/>
              <a:rect l="l" t="t" r="r" b="b"/>
              <a:pathLst>
                <a:path w="1323" h="1667" extrusionOk="0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78425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143175" y="3337625"/>
              <a:ext cx="47700" cy="39275"/>
            </a:xfrm>
            <a:custGeom>
              <a:avLst/>
              <a:gdLst/>
              <a:ahLst/>
              <a:cxnLst/>
              <a:rect l="l" t="t" r="r" b="b"/>
              <a:pathLst>
                <a:path w="1908" h="1571" extrusionOk="0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175050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81950" y="3343250"/>
              <a:ext cx="55825" cy="33400"/>
            </a:xfrm>
            <a:custGeom>
              <a:avLst/>
              <a:gdLst/>
              <a:ahLst/>
              <a:cxnLst/>
              <a:rect l="l" t="t" r="r" b="b"/>
              <a:pathLst>
                <a:path w="2233" h="1336" extrusionOk="0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1944000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1947950" y="3462425"/>
              <a:ext cx="15250" cy="13025"/>
            </a:xfrm>
            <a:custGeom>
              <a:avLst/>
              <a:gdLst/>
              <a:ahLst/>
              <a:cxnLst/>
              <a:rect l="l" t="t" r="r" b="b"/>
              <a:pathLst>
                <a:path w="610" h="521" extrusionOk="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1970250" y="3436200"/>
              <a:ext cx="15450" cy="12850"/>
            </a:xfrm>
            <a:custGeom>
              <a:avLst/>
              <a:gdLst/>
              <a:ahLst/>
              <a:cxnLst/>
              <a:rect l="l" t="t" r="r" b="b"/>
              <a:pathLst>
                <a:path w="618" h="514" extrusionOk="0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1988000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51075" y="3545075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321075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343475" y="3595850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992250" y="3213075"/>
              <a:ext cx="400050" cy="197775"/>
            </a:xfrm>
            <a:custGeom>
              <a:avLst/>
              <a:gdLst/>
              <a:ahLst/>
              <a:cxnLst/>
              <a:rect l="l" t="t" r="r" b="b"/>
              <a:pathLst>
                <a:path w="16002" h="7911" extrusionOk="0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324725" y="3379275"/>
              <a:ext cx="446025" cy="172500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38675" y="3411675"/>
              <a:ext cx="519375" cy="122175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58300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89050" y="3222650"/>
              <a:ext cx="175475" cy="268875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68875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49150" y="2557750"/>
              <a:ext cx="511750" cy="597500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970450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1035900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564625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577600" y="2870300"/>
              <a:ext cx="433350" cy="297650"/>
            </a:xfrm>
            <a:custGeom>
              <a:avLst/>
              <a:gdLst/>
              <a:ahLst/>
              <a:cxnLst/>
              <a:rect l="l" t="t" r="r" b="b"/>
              <a:pathLst>
                <a:path w="17334" h="11906" extrusionOk="0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74912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803300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2904000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2902025" y="2872225"/>
              <a:ext cx="120200" cy="101475"/>
            </a:xfrm>
            <a:custGeom>
              <a:avLst/>
              <a:gdLst/>
              <a:ahLst/>
              <a:cxnLst/>
              <a:rect l="l" t="t" r="r" b="b"/>
              <a:pathLst>
                <a:path w="4808" h="4059" extrusionOk="0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2902325" y="2841175"/>
              <a:ext cx="158550" cy="98850"/>
            </a:xfrm>
            <a:custGeom>
              <a:avLst/>
              <a:gdLst/>
              <a:ahLst/>
              <a:cxnLst/>
              <a:rect l="l" t="t" r="r" b="b"/>
              <a:pathLst>
                <a:path w="6342" h="3954" extrusionOk="0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2907675" y="2884125"/>
              <a:ext cx="72525" cy="55900"/>
            </a:xfrm>
            <a:custGeom>
              <a:avLst/>
              <a:gdLst/>
              <a:ahLst/>
              <a:cxnLst/>
              <a:rect l="l" t="t" r="r" b="b"/>
              <a:pathLst>
                <a:path w="2901" h="2236" extrusionOk="0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923200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2924025" y="2912975"/>
              <a:ext cx="40650" cy="15475"/>
            </a:xfrm>
            <a:custGeom>
              <a:avLst/>
              <a:gdLst/>
              <a:ahLst/>
              <a:cxnLst/>
              <a:rect l="l" t="t" r="r" b="b"/>
              <a:pathLst>
                <a:path w="1626" h="619" extrusionOk="0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2893000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890750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900625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89050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895825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892150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776225" y="2929825"/>
              <a:ext cx="129225" cy="133600"/>
            </a:xfrm>
            <a:custGeom>
              <a:avLst/>
              <a:gdLst/>
              <a:ahLst/>
              <a:cxnLst/>
              <a:rect l="l" t="t" r="r" b="b"/>
              <a:pathLst>
                <a:path w="5169" h="5344" extrusionOk="0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826275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785800" y="2929550"/>
              <a:ext cx="137700" cy="148575"/>
            </a:xfrm>
            <a:custGeom>
              <a:avLst/>
              <a:gdLst/>
              <a:ahLst/>
              <a:cxnLst/>
              <a:rect l="l" t="t" r="r" b="b"/>
              <a:pathLst>
                <a:path w="5508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00" y="2928425"/>
              <a:ext cx="23150" cy="80700"/>
            </a:xfrm>
            <a:custGeom>
              <a:avLst/>
              <a:gdLst/>
              <a:ahLst/>
              <a:cxnLst/>
              <a:rect l="l" t="t" r="r" b="b"/>
              <a:pathLst>
                <a:path w="926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66475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870425" y="2934625"/>
              <a:ext cx="28800" cy="41775"/>
            </a:xfrm>
            <a:custGeom>
              <a:avLst/>
              <a:gdLst/>
              <a:ahLst/>
              <a:cxnLst/>
              <a:rect l="l" t="t" r="r" b="b"/>
              <a:pathLst>
                <a:path w="1152" h="167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861975" y="2943375"/>
              <a:ext cx="29075" cy="22025"/>
            </a:xfrm>
            <a:custGeom>
              <a:avLst/>
              <a:gdLst/>
              <a:ahLst/>
              <a:cxnLst/>
              <a:rect l="l" t="t" r="r" b="b"/>
              <a:pathLst>
                <a:path w="1163" h="881" extrusionOk="0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731075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2797375" y="2873500"/>
              <a:ext cx="108925" cy="76575"/>
            </a:xfrm>
            <a:custGeom>
              <a:avLst/>
              <a:gdLst/>
              <a:ahLst/>
              <a:cxnLst/>
              <a:rect l="l" t="t" r="r" b="b"/>
              <a:pathLst>
                <a:path w="4357" h="3063" extrusionOk="0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2724600" y="2903875"/>
              <a:ext cx="182525" cy="67900"/>
            </a:xfrm>
            <a:custGeom>
              <a:avLst/>
              <a:gdLst/>
              <a:ahLst/>
              <a:cxnLst/>
              <a:rect l="l" t="t" r="r" b="b"/>
              <a:pathLst>
                <a:path w="7301" h="2716" extrusionOk="0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2797375" y="2918275"/>
              <a:ext cx="101850" cy="17500"/>
            </a:xfrm>
            <a:custGeom>
              <a:avLst/>
              <a:gdLst/>
              <a:ahLst/>
              <a:cxnLst/>
              <a:rect l="l" t="t" r="r" b="b"/>
              <a:pathLst>
                <a:path w="4074" h="700" extrusionOk="0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2837425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2839125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2860575" y="2759725"/>
              <a:ext cx="107500" cy="173250"/>
            </a:xfrm>
            <a:custGeom>
              <a:avLst/>
              <a:gdLst/>
              <a:ahLst/>
              <a:cxnLst/>
              <a:rect l="l" t="t" r="r" b="b"/>
              <a:pathLst>
                <a:path w="4300" h="6930" extrusionOk="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2910500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2863675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829825" y="2751925"/>
              <a:ext cx="90275" cy="178225"/>
            </a:xfrm>
            <a:custGeom>
              <a:avLst/>
              <a:gdLst/>
              <a:ahLst/>
              <a:cxnLst/>
              <a:rect l="l" t="t" r="r" b="b"/>
              <a:pathLst>
                <a:path w="3611" h="7129" extrusionOk="0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2882575" y="2836750"/>
              <a:ext cx="16375" cy="83800"/>
            </a:xfrm>
            <a:custGeom>
              <a:avLst/>
              <a:gdLst/>
              <a:ahLst/>
              <a:cxnLst/>
              <a:rect l="l" t="t" r="r" b="b"/>
              <a:pathLst>
                <a:path w="655" h="3352" extrusionOk="0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2895250" y="2820650"/>
              <a:ext cx="16975" cy="109200"/>
            </a:xfrm>
            <a:custGeom>
              <a:avLst/>
              <a:gdLst/>
              <a:ahLst/>
              <a:cxnLst/>
              <a:rect l="l" t="t" r="r" b="b"/>
              <a:pathLst>
                <a:path w="679" h="4368" extrusionOk="0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2901475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2902600" y="2870025"/>
              <a:ext cx="20625" cy="59550"/>
            </a:xfrm>
            <a:custGeom>
              <a:avLst/>
              <a:gdLst/>
              <a:ahLst/>
              <a:cxnLst/>
              <a:rect l="l" t="t" r="r" b="b"/>
              <a:pathLst>
                <a:path w="825" h="2382" extrusionOk="0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136175" y="3262700"/>
              <a:ext cx="453925" cy="418850"/>
            </a:xfrm>
            <a:custGeom>
              <a:avLst/>
              <a:gdLst/>
              <a:ahLst/>
              <a:cxnLst/>
              <a:rect l="l" t="t" r="r" b="b"/>
              <a:pathLst>
                <a:path w="18157" h="16754" extrusionOk="0">
                  <a:moveTo>
                    <a:pt x="6602" y="0"/>
                  </a:moveTo>
                  <a:cubicBezTo>
                    <a:pt x="4996" y="0"/>
                    <a:pt x="3711" y="470"/>
                    <a:pt x="2179" y="1209"/>
                  </a:cubicBezTo>
                  <a:cubicBezTo>
                    <a:pt x="2032" y="1276"/>
                    <a:pt x="1896" y="1367"/>
                    <a:pt x="1761" y="1457"/>
                  </a:cubicBezTo>
                  <a:cubicBezTo>
                    <a:pt x="903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72" y="10653"/>
                  </a:cubicBezTo>
                  <a:cubicBezTo>
                    <a:pt x="4898" y="13903"/>
                    <a:pt x="8137" y="15934"/>
                    <a:pt x="12142" y="16623"/>
                  </a:cubicBezTo>
                  <a:cubicBezTo>
                    <a:pt x="12657" y="16710"/>
                    <a:pt x="13130" y="16753"/>
                    <a:pt x="13567" y="16753"/>
                  </a:cubicBezTo>
                  <a:cubicBezTo>
                    <a:pt x="15265" y="16753"/>
                    <a:pt x="16406" y="16104"/>
                    <a:pt x="17232" y="14919"/>
                  </a:cubicBezTo>
                  <a:cubicBezTo>
                    <a:pt x="17559" y="14174"/>
                    <a:pt x="17762" y="13373"/>
                    <a:pt x="17830" y="12560"/>
                  </a:cubicBezTo>
                  <a:cubicBezTo>
                    <a:pt x="18157" y="9390"/>
                    <a:pt x="16837" y="6286"/>
                    <a:pt x="14738" y="3917"/>
                  </a:cubicBezTo>
                  <a:cubicBezTo>
                    <a:pt x="14264" y="3375"/>
                    <a:pt x="13745" y="2879"/>
                    <a:pt x="13203" y="2427"/>
                  </a:cubicBezTo>
                  <a:cubicBezTo>
                    <a:pt x="11386" y="881"/>
                    <a:pt x="9096" y="24"/>
                    <a:pt x="6715" y="1"/>
                  </a:cubicBezTo>
                  <a:cubicBezTo>
                    <a:pt x="6677" y="1"/>
                    <a:pt x="6639" y="0"/>
                    <a:pt x="660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153950" y="3272025"/>
              <a:ext cx="423475" cy="400250"/>
            </a:xfrm>
            <a:custGeom>
              <a:avLst/>
              <a:gdLst/>
              <a:ahLst/>
              <a:cxnLst/>
              <a:rect l="l" t="t" r="r" b="b"/>
              <a:pathLst>
                <a:path w="16939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53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1" y="5067"/>
                    <a:pt x="305" y="6884"/>
                    <a:pt x="1039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7" y="13259"/>
                    <a:pt x="7629" y="15212"/>
                    <a:pt x="11499" y="15877"/>
                  </a:cubicBezTo>
                  <a:cubicBezTo>
                    <a:pt x="11949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38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93" y="3262"/>
                    <a:pt x="12786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078900" y="3299100"/>
              <a:ext cx="488075" cy="441750"/>
            </a:xfrm>
            <a:custGeom>
              <a:avLst/>
              <a:gdLst/>
              <a:ahLst/>
              <a:cxnLst/>
              <a:rect l="l" t="t" r="r" b="b"/>
              <a:pathLst>
                <a:path w="19523" h="17670" extrusionOk="0">
                  <a:moveTo>
                    <a:pt x="4041" y="1"/>
                  </a:moveTo>
                  <a:cubicBezTo>
                    <a:pt x="2709" y="926"/>
                    <a:pt x="1615" y="3014"/>
                    <a:pt x="1073" y="4571"/>
                  </a:cubicBezTo>
                  <a:cubicBezTo>
                    <a:pt x="1" y="7663"/>
                    <a:pt x="1547" y="12120"/>
                    <a:pt x="3138" y="13847"/>
                  </a:cubicBezTo>
                  <a:cubicBezTo>
                    <a:pt x="4018" y="14794"/>
                    <a:pt x="5011" y="15618"/>
                    <a:pt x="6106" y="16318"/>
                  </a:cubicBezTo>
                  <a:cubicBezTo>
                    <a:pt x="7585" y="17234"/>
                    <a:pt x="9320" y="17669"/>
                    <a:pt x="11096" y="17669"/>
                  </a:cubicBezTo>
                  <a:cubicBezTo>
                    <a:pt x="13343" y="17669"/>
                    <a:pt x="15657" y="16973"/>
                    <a:pt x="17604" y="15675"/>
                  </a:cubicBezTo>
                  <a:cubicBezTo>
                    <a:pt x="18439" y="15122"/>
                    <a:pt x="19105" y="14366"/>
                    <a:pt x="19523" y="13463"/>
                  </a:cubicBezTo>
                  <a:lnTo>
                    <a:pt x="19523" y="13463"/>
                  </a:lnTo>
                  <a:cubicBezTo>
                    <a:pt x="18697" y="14648"/>
                    <a:pt x="17556" y="15297"/>
                    <a:pt x="15858" y="15297"/>
                  </a:cubicBezTo>
                  <a:cubicBezTo>
                    <a:pt x="15421" y="15297"/>
                    <a:pt x="14948" y="15254"/>
                    <a:pt x="14433" y="15167"/>
                  </a:cubicBezTo>
                  <a:cubicBezTo>
                    <a:pt x="10428" y="14478"/>
                    <a:pt x="7189" y="12447"/>
                    <a:pt x="4763" y="9197"/>
                  </a:cubicBezTo>
                  <a:cubicBezTo>
                    <a:pt x="3296" y="7234"/>
                    <a:pt x="2292" y="4706"/>
                    <a:pt x="2766" y="2258"/>
                  </a:cubicBezTo>
                  <a:cubicBezTo>
                    <a:pt x="2946" y="1389"/>
                    <a:pt x="3194" y="779"/>
                    <a:pt x="4041" y="1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432100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4" y="1"/>
                  </a:moveTo>
                  <a:cubicBezTo>
                    <a:pt x="465" y="1"/>
                    <a:pt x="384" y="13"/>
                    <a:pt x="317" y="39"/>
                  </a:cubicBezTo>
                  <a:cubicBezTo>
                    <a:pt x="215" y="84"/>
                    <a:pt x="136" y="152"/>
                    <a:pt x="80" y="242"/>
                  </a:cubicBezTo>
                  <a:cubicBezTo>
                    <a:pt x="46" y="287"/>
                    <a:pt x="12" y="343"/>
                    <a:pt x="1" y="400"/>
                  </a:cubicBezTo>
                  <a:cubicBezTo>
                    <a:pt x="86" y="443"/>
                    <a:pt x="175" y="462"/>
                    <a:pt x="266" y="462"/>
                  </a:cubicBezTo>
                  <a:cubicBezTo>
                    <a:pt x="342" y="462"/>
                    <a:pt x="420" y="448"/>
                    <a:pt x="497" y="422"/>
                  </a:cubicBezTo>
                  <a:cubicBezTo>
                    <a:pt x="588" y="377"/>
                    <a:pt x="667" y="310"/>
                    <a:pt x="734" y="219"/>
                  </a:cubicBezTo>
                  <a:cubicBezTo>
                    <a:pt x="757" y="174"/>
                    <a:pt x="791" y="118"/>
                    <a:pt x="802" y="61"/>
                  </a:cubicBezTo>
                  <a:cubicBezTo>
                    <a:pt x="746" y="27"/>
                    <a:pt x="689" y="16"/>
                    <a:pt x="621" y="5"/>
                  </a:cubicBezTo>
                  <a:cubicBezTo>
                    <a:pt x="596" y="2"/>
                    <a:pt x="570" y="1"/>
                    <a:pt x="54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464275" y="3695175"/>
              <a:ext cx="14125" cy="11325"/>
            </a:xfrm>
            <a:custGeom>
              <a:avLst/>
              <a:gdLst/>
              <a:ahLst/>
              <a:cxnLst/>
              <a:rect l="l" t="t" r="r" b="b"/>
              <a:pathLst>
                <a:path w="565" h="453" extrusionOk="0">
                  <a:moveTo>
                    <a:pt x="406" y="1"/>
                  </a:moveTo>
                  <a:cubicBezTo>
                    <a:pt x="361" y="1"/>
                    <a:pt x="316" y="12"/>
                    <a:pt x="282" y="12"/>
                  </a:cubicBezTo>
                  <a:cubicBezTo>
                    <a:pt x="248" y="23"/>
                    <a:pt x="215" y="35"/>
                    <a:pt x="192" y="46"/>
                  </a:cubicBezTo>
                  <a:cubicBezTo>
                    <a:pt x="124" y="91"/>
                    <a:pt x="68" y="159"/>
                    <a:pt x="45" y="226"/>
                  </a:cubicBezTo>
                  <a:cubicBezTo>
                    <a:pt x="23" y="283"/>
                    <a:pt x="11" y="328"/>
                    <a:pt x="0" y="384"/>
                  </a:cubicBezTo>
                  <a:cubicBezTo>
                    <a:pt x="45" y="407"/>
                    <a:pt x="90" y="430"/>
                    <a:pt x="147" y="441"/>
                  </a:cubicBezTo>
                  <a:cubicBezTo>
                    <a:pt x="173" y="448"/>
                    <a:pt x="201" y="452"/>
                    <a:pt x="229" y="452"/>
                  </a:cubicBezTo>
                  <a:cubicBezTo>
                    <a:pt x="285" y="452"/>
                    <a:pt x="342" y="437"/>
                    <a:pt x="395" y="407"/>
                  </a:cubicBezTo>
                  <a:cubicBezTo>
                    <a:pt x="485" y="351"/>
                    <a:pt x="542" y="272"/>
                    <a:pt x="564" y="181"/>
                  </a:cubicBezTo>
                  <a:cubicBezTo>
                    <a:pt x="564" y="125"/>
                    <a:pt x="564" y="69"/>
                    <a:pt x="564" y="23"/>
                  </a:cubicBezTo>
                  <a:cubicBezTo>
                    <a:pt x="508" y="1"/>
                    <a:pt x="452" y="1"/>
                    <a:pt x="40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117550" y="3518575"/>
              <a:ext cx="13575" cy="40950"/>
            </a:xfrm>
            <a:custGeom>
              <a:avLst/>
              <a:gdLst/>
              <a:ahLst/>
              <a:cxnLst/>
              <a:rect l="l" t="t" r="r" b="b"/>
              <a:pathLst>
                <a:path w="543" h="1638" extrusionOk="0">
                  <a:moveTo>
                    <a:pt x="204" y="1"/>
                  </a:moveTo>
                  <a:cubicBezTo>
                    <a:pt x="148" y="80"/>
                    <a:pt x="102" y="170"/>
                    <a:pt x="69" y="249"/>
                  </a:cubicBezTo>
                  <a:cubicBezTo>
                    <a:pt x="23" y="339"/>
                    <a:pt x="1" y="441"/>
                    <a:pt x="12" y="531"/>
                  </a:cubicBezTo>
                  <a:cubicBezTo>
                    <a:pt x="12" y="655"/>
                    <a:pt x="12" y="780"/>
                    <a:pt x="35" y="892"/>
                  </a:cubicBezTo>
                  <a:cubicBezTo>
                    <a:pt x="91" y="1095"/>
                    <a:pt x="181" y="1287"/>
                    <a:pt x="317" y="1445"/>
                  </a:cubicBezTo>
                  <a:cubicBezTo>
                    <a:pt x="385" y="1513"/>
                    <a:pt x="452" y="1581"/>
                    <a:pt x="531" y="1637"/>
                  </a:cubicBezTo>
                  <a:cubicBezTo>
                    <a:pt x="543" y="1547"/>
                    <a:pt x="543" y="1445"/>
                    <a:pt x="531" y="1355"/>
                  </a:cubicBezTo>
                  <a:cubicBezTo>
                    <a:pt x="531" y="1276"/>
                    <a:pt x="509" y="1186"/>
                    <a:pt x="497" y="1084"/>
                  </a:cubicBezTo>
                  <a:cubicBezTo>
                    <a:pt x="475" y="994"/>
                    <a:pt x="452" y="904"/>
                    <a:pt x="430" y="802"/>
                  </a:cubicBezTo>
                  <a:cubicBezTo>
                    <a:pt x="418" y="723"/>
                    <a:pt x="396" y="633"/>
                    <a:pt x="362" y="543"/>
                  </a:cubicBezTo>
                  <a:cubicBezTo>
                    <a:pt x="351" y="509"/>
                    <a:pt x="339" y="464"/>
                    <a:pt x="328" y="418"/>
                  </a:cubicBezTo>
                  <a:cubicBezTo>
                    <a:pt x="317" y="373"/>
                    <a:pt x="317" y="328"/>
                    <a:pt x="306" y="283"/>
                  </a:cubicBezTo>
                  <a:cubicBezTo>
                    <a:pt x="283" y="193"/>
                    <a:pt x="249" y="91"/>
                    <a:pt x="20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135625" y="3552150"/>
              <a:ext cx="11575" cy="22600"/>
            </a:xfrm>
            <a:custGeom>
              <a:avLst/>
              <a:gdLst/>
              <a:ahLst/>
              <a:cxnLst/>
              <a:rect l="l" t="t" r="r" b="b"/>
              <a:pathLst>
                <a:path w="463" h="904" extrusionOk="0">
                  <a:moveTo>
                    <a:pt x="124" y="1"/>
                  </a:moveTo>
                  <a:cubicBezTo>
                    <a:pt x="90" y="57"/>
                    <a:pt x="57" y="114"/>
                    <a:pt x="34" y="170"/>
                  </a:cubicBezTo>
                  <a:cubicBezTo>
                    <a:pt x="0" y="283"/>
                    <a:pt x="0" y="396"/>
                    <a:pt x="23" y="497"/>
                  </a:cubicBezTo>
                  <a:cubicBezTo>
                    <a:pt x="57" y="610"/>
                    <a:pt x="124" y="712"/>
                    <a:pt x="215" y="791"/>
                  </a:cubicBezTo>
                  <a:cubicBezTo>
                    <a:pt x="260" y="836"/>
                    <a:pt x="316" y="870"/>
                    <a:pt x="372" y="903"/>
                  </a:cubicBezTo>
                  <a:cubicBezTo>
                    <a:pt x="406" y="847"/>
                    <a:pt x="429" y="791"/>
                    <a:pt x="440" y="723"/>
                  </a:cubicBezTo>
                  <a:cubicBezTo>
                    <a:pt x="463" y="621"/>
                    <a:pt x="463" y="520"/>
                    <a:pt x="429" y="418"/>
                  </a:cubicBezTo>
                  <a:cubicBezTo>
                    <a:pt x="418" y="362"/>
                    <a:pt x="395" y="305"/>
                    <a:pt x="361" y="249"/>
                  </a:cubicBezTo>
                  <a:cubicBezTo>
                    <a:pt x="339" y="204"/>
                    <a:pt x="305" y="159"/>
                    <a:pt x="271" y="125"/>
                  </a:cubicBezTo>
                  <a:cubicBezTo>
                    <a:pt x="226" y="80"/>
                    <a:pt x="181" y="35"/>
                    <a:pt x="12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190625" y="3350700"/>
              <a:ext cx="13475" cy="18950"/>
            </a:xfrm>
            <a:custGeom>
              <a:avLst/>
              <a:gdLst/>
              <a:ahLst/>
              <a:cxnLst/>
              <a:rect l="l" t="t" r="r" b="b"/>
              <a:pathLst>
                <a:path w="539" h="758" extrusionOk="0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224350" y="3480900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6" y="1"/>
                  </a:moveTo>
                  <a:cubicBezTo>
                    <a:pt x="155" y="1"/>
                    <a:pt x="1" y="93"/>
                    <a:pt x="39" y="301"/>
                  </a:cubicBezTo>
                  <a:cubicBezTo>
                    <a:pt x="67" y="466"/>
                    <a:pt x="221" y="536"/>
                    <a:pt x="377" y="536"/>
                  </a:cubicBezTo>
                  <a:cubicBezTo>
                    <a:pt x="603" y="536"/>
                    <a:pt x="834" y="390"/>
                    <a:pt x="694" y="176"/>
                  </a:cubicBezTo>
                  <a:cubicBezTo>
                    <a:pt x="683" y="165"/>
                    <a:pt x="671" y="154"/>
                    <a:pt x="660" y="143"/>
                  </a:cubicBezTo>
                  <a:cubicBezTo>
                    <a:pt x="588" y="51"/>
                    <a:pt x="453" y="1"/>
                    <a:pt x="3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286900" y="3573200"/>
              <a:ext cx="21450" cy="13175"/>
            </a:xfrm>
            <a:custGeom>
              <a:avLst/>
              <a:gdLst/>
              <a:ahLst/>
              <a:cxnLst/>
              <a:rect l="l" t="t" r="r" b="b"/>
              <a:pathLst>
                <a:path w="858" h="527" extrusionOk="0">
                  <a:moveTo>
                    <a:pt x="341" y="0"/>
                  </a:moveTo>
                  <a:cubicBezTo>
                    <a:pt x="162" y="0"/>
                    <a:pt x="1" y="93"/>
                    <a:pt x="54" y="298"/>
                  </a:cubicBezTo>
                  <a:cubicBezTo>
                    <a:pt x="85" y="460"/>
                    <a:pt x="235" y="527"/>
                    <a:pt x="387" y="527"/>
                  </a:cubicBezTo>
                  <a:cubicBezTo>
                    <a:pt x="619" y="527"/>
                    <a:pt x="858" y="374"/>
                    <a:pt x="708" y="163"/>
                  </a:cubicBezTo>
                  <a:cubicBezTo>
                    <a:pt x="697" y="152"/>
                    <a:pt x="686" y="140"/>
                    <a:pt x="674" y="129"/>
                  </a:cubicBezTo>
                  <a:cubicBezTo>
                    <a:pt x="600" y="46"/>
                    <a:pt x="466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190275" y="3460675"/>
              <a:ext cx="18975" cy="16725"/>
            </a:xfrm>
            <a:custGeom>
              <a:avLst/>
              <a:gdLst/>
              <a:ahLst/>
              <a:cxnLst/>
              <a:rect l="l" t="t" r="r" b="b"/>
              <a:pathLst>
                <a:path w="759" h="669" extrusionOk="0">
                  <a:moveTo>
                    <a:pt x="213" y="0"/>
                  </a:moveTo>
                  <a:cubicBezTo>
                    <a:pt x="127" y="0"/>
                    <a:pt x="54" y="47"/>
                    <a:pt x="26" y="162"/>
                  </a:cubicBezTo>
                  <a:lnTo>
                    <a:pt x="26" y="207"/>
                  </a:lnTo>
                  <a:cubicBezTo>
                    <a:pt x="0" y="409"/>
                    <a:pt x="196" y="669"/>
                    <a:pt x="391" y="669"/>
                  </a:cubicBezTo>
                  <a:cubicBezTo>
                    <a:pt x="456" y="669"/>
                    <a:pt x="522" y="639"/>
                    <a:pt x="579" y="568"/>
                  </a:cubicBezTo>
                  <a:cubicBezTo>
                    <a:pt x="759" y="323"/>
                    <a:pt x="441" y="0"/>
                    <a:pt x="21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269675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93" y="1"/>
                  </a:moveTo>
                  <a:cubicBezTo>
                    <a:pt x="323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4" y="533"/>
                    <a:pt x="409" y="547"/>
                    <a:pt x="476" y="547"/>
                  </a:cubicBezTo>
                  <a:cubicBezTo>
                    <a:pt x="711" y="547"/>
                    <a:pt x="974" y="376"/>
                    <a:pt x="833" y="131"/>
                  </a:cubicBezTo>
                  <a:cubicBezTo>
                    <a:pt x="779" y="38"/>
                    <a:pt x="689" y="1"/>
                    <a:pt x="59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213300" y="3337275"/>
              <a:ext cx="19300" cy="17275"/>
            </a:xfrm>
            <a:custGeom>
              <a:avLst/>
              <a:gdLst/>
              <a:ahLst/>
              <a:cxnLst/>
              <a:rect l="l" t="t" r="r" b="b"/>
              <a:pathLst>
                <a:path w="772" h="691" extrusionOk="0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277500" y="3282325"/>
              <a:ext cx="18725" cy="13850"/>
            </a:xfrm>
            <a:custGeom>
              <a:avLst/>
              <a:gdLst/>
              <a:ahLst/>
              <a:cxnLst/>
              <a:rect l="l" t="t" r="r" b="b"/>
              <a:pathLst>
                <a:path w="749" h="554" extrusionOk="0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517175" y="3625125"/>
              <a:ext cx="25000" cy="13950"/>
            </a:xfrm>
            <a:custGeom>
              <a:avLst/>
              <a:gdLst/>
              <a:ahLst/>
              <a:cxnLst/>
              <a:rect l="l" t="t" r="r" b="b"/>
              <a:pathLst>
                <a:path w="1000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162925" y="3393000"/>
              <a:ext cx="24900" cy="15875"/>
            </a:xfrm>
            <a:custGeom>
              <a:avLst/>
              <a:gdLst/>
              <a:ahLst/>
              <a:cxnLst/>
              <a:rect l="l" t="t" r="r" b="b"/>
              <a:pathLst>
                <a:path w="996" h="635" extrusionOk="0">
                  <a:moveTo>
                    <a:pt x="550" y="1"/>
                  </a:moveTo>
                  <a:cubicBezTo>
                    <a:pt x="228" y="1"/>
                    <a:pt x="1" y="634"/>
                    <a:pt x="398" y="634"/>
                  </a:cubicBezTo>
                  <a:lnTo>
                    <a:pt x="443" y="634"/>
                  </a:lnTo>
                  <a:cubicBezTo>
                    <a:pt x="702" y="612"/>
                    <a:pt x="996" y="172"/>
                    <a:pt x="657" y="25"/>
                  </a:cubicBezTo>
                  <a:cubicBezTo>
                    <a:pt x="621" y="8"/>
                    <a:pt x="585" y="1"/>
                    <a:pt x="55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226650" y="35319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351" y="1"/>
                  </a:moveTo>
                  <a:cubicBezTo>
                    <a:pt x="284" y="1"/>
                    <a:pt x="218" y="32"/>
                    <a:pt x="162" y="108"/>
                  </a:cubicBezTo>
                  <a:cubicBezTo>
                    <a:pt x="0" y="351"/>
                    <a:pt x="307" y="662"/>
                    <a:pt x="528" y="662"/>
                  </a:cubicBezTo>
                  <a:cubicBezTo>
                    <a:pt x="615" y="662"/>
                    <a:pt x="689" y="613"/>
                    <a:pt x="715" y="492"/>
                  </a:cubicBezTo>
                  <a:cubicBezTo>
                    <a:pt x="715" y="480"/>
                    <a:pt x="715" y="469"/>
                    <a:pt x="715" y="447"/>
                  </a:cubicBezTo>
                  <a:cubicBezTo>
                    <a:pt x="740" y="255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319975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457575" y="3631575"/>
              <a:ext cx="19200" cy="17575"/>
            </a:xfrm>
            <a:custGeom>
              <a:avLst/>
              <a:gdLst/>
              <a:ahLst/>
              <a:cxnLst/>
              <a:rect l="l" t="t" r="r" b="b"/>
              <a:pathLst>
                <a:path w="768" h="703" extrusionOk="0">
                  <a:moveTo>
                    <a:pt x="412" y="1"/>
                  </a:moveTo>
                  <a:cubicBezTo>
                    <a:pt x="367" y="1"/>
                    <a:pt x="319" y="16"/>
                    <a:pt x="268" y="51"/>
                  </a:cubicBezTo>
                  <a:cubicBezTo>
                    <a:pt x="0" y="239"/>
                    <a:pt x="256" y="702"/>
                    <a:pt x="486" y="702"/>
                  </a:cubicBezTo>
                  <a:cubicBezTo>
                    <a:pt x="546" y="702"/>
                    <a:pt x="605" y="670"/>
                    <a:pt x="652" y="593"/>
                  </a:cubicBezTo>
                  <a:cubicBezTo>
                    <a:pt x="663" y="581"/>
                    <a:pt x="663" y="570"/>
                    <a:pt x="674" y="559"/>
                  </a:cubicBezTo>
                  <a:cubicBezTo>
                    <a:pt x="768" y="353"/>
                    <a:pt x="629" y="1"/>
                    <a:pt x="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49465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1" y="1"/>
                  </a:moveTo>
                  <a:cubicBezTo>
                    <a:pt x="400" y="1"/>
                    <a:pt x="378" y="3"/>
                    <a:pt x="354" y="9"/>
                  </a:cubicBezTo>
                  <a:cubicBezTo>
                    <a:pt x="1" y="87"/>
                    <a:pt x="99" y="710"/>
                    <a:pt x="368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2" y="663"/>
                    <a:pt x="523" y="652"/>
                    <a:pt x="534" y="641"/>
                  </a:cubicBezTo>
                  <a:cubicBezTo>
                    <a:pt x="723" y="473"/>
                    <a:pt x="707" y="1"/>
                    <a:pt x="4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197000" y="3396175"/>
              <a:ext cx="23975" cy="13450"/>
            </a:xfrm>
            <a:custGeom>
              <a:avLst/>
              <a:gdLst/>
              <a:ahLst/>
              <a:cxnLst/>
              <a:rect l="l" t="t" r="r" b="b"/>
              <a:pathLst>
                <a:path w="959" h="538" extrusionOk="0">
                  <a:moveTo>
                    <a:pt x="462" y="1"/>
                  </a:moveTo>
                  <a:cubicBezTo>
                    <a:pt x="239" y="1"/>
                    <a:pt x="0" y="151"/>
                    <a:pt x="118" y="395"/>
                  </a:cubicBezTo>
                  <a:cubicBezTo>
                    <a:pt x="175" y="496"/>
                    <a:pt x="275" y="537"/>
                    <a:pt x="380" y="537"/>
                  </a:cubicBezTo>
                  <a:cubicBezTo>
                    <a:pt x="650" y="537"/>
                    <a:pt x="959" y="273"/>
                    <a:pt x="716" y="79"/>
                  </a:cubicBezTo>
                  <a:cubicBezTo>
                    <a:pt x="705" y="67"/>
                    <a:pt x="693" y="56"/>
                    <a:pt x="671" y="56"/>
                  </a:cubicBezTo>
                  <a:cubicBezTo>
                    <a:pt x="613" y="19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22600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4" y="0"/>
                    <a:pt x="188" y="28"/>
                    <a:pt x="138" y="94"/>
                  </a:cubicBezTo>
                  <a:cubicBezTo>
                    <a:pt x="138" y="106"/>
                    <a:pt x="127" y="117"/>
                    <a:pt x="116" y="128"/>
                  </a:cubicBezTo>
                  <a:cubicBezTo>
                    <a:pt x="1" y="329"/>
                    <a:pt x="122" y="709"/>
                    <a:pt x="347" y="709"/>
                  </a:cubicBezTo>
                  <a:cubicBezTo>
                    <a:pt x="387" y="709"/>
                    <a:pt x="431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317125" y="3611075"/>
              <a:ext cx="24250" cy="13725"/>
            </a:xfrm>
            <a:custGeom>
              <a:avLst/>
              <a:gdLst/>
              <a:ahLst/>
              <a:cxnLst/>
              <a:rect l="l" t="t" r="r" b="b"/>
              <a:pathLst>
                <a:path w="970" h="549" extrusionOk="0">
                  <a:moveTo>
                    <a:pt x="584" y="1"/>
                  </a:moveTo>
                  <a:cubicBezTo>
                    <a:pt x="316" y="1"/>
                    <a:pt x="0" y="287"/>
                    <a:pt x="255" y="476"/>
                  </a:cubicBezTo>
                  <a:cubicBezTo>
                    <a:pt x="267" y="487"/>
                    <a:pt x="278" y="487"/>
                    <a:pt x="289" y="499"/>
                  </a:cubicBezTo>
                  <a:cubicBezTo>
                    <a:pt x="342" y="533"/>
                    <a:pt x="410" y="549"/>
                    <a:pt x="480" y="549"/>
                  </a:cubicBezTo>
                  <a:cubicBezTo>
                    <a:pt x="710" y="549"/>
                    <a:pt x="969" y="380"/>
                    <a:pt x="831" y="138"/>
                  </a:cubicBezTo>
                  <a:cubicBezTo>
                    <a:pt x="776" y="40"/>
                    <a:pt x="683" y="1"/>
                    <a:pt x="58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3312325" y="3557825"/>
              <a:ext cx="19400" cy="17775"/>
            </a:xfrm>
            <a:custGeom>
              <a:avLst/>
              <a:gdLst/>
              <a:ahLst/>
              <a:cxnLst/>
              <a:rect l="l" t="t" r="r" b="b"/>
              <a:pathLst>
                <a:path w="776" h="711" extrusionOk="0">
                  <a:moveTo>
                    <a:pt x="426" y="1"/>
                  </a:moveTo>
                  <a:cubicBezTo>
                    <a:pt x="384" y="1"/>
                    <a:pt x="338" y="14"/>
                    <a:pt x="289" y="45"/>
                  </a:cubicBezTo>
                  <a:cubicBezTo>
                    <a:pt x="0" y="225"/>
                    <a:pt x="247" y="710"/>
                    <a:pt x="478" y="710"/>
                  </a:cubicBezTo>
                  <a:cubicBezTo>
                    <a:pt x="536" y="710"/>
                    <a:pt x="592" y="681"/>
                    <a:pt x="639" y="609"/>
                  </a:cubicBezTo>
                  <a:cubicBezTo>
                    <a:pt x="651" y="597"/>
                    <a:pt x="662" y="586"/>
                    <a:pt x="662" y="575"/>
                  </a:cubicBezTo>
                  <a:cubicBezTo>
                    <a:pt x="776" y="376"/>
                    <a:pt x="650" y="1"/>
                    <a:pt x="4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45400" y="3568925"/>
              <a:ext cx="21025" cy="13425"/>
            </a:xfrm>
            <a:custGeom>
              <a:avLst/>
              <a:gdLst/>
              <a:ahLst/>
              <a:cxnLst/>
              <a:rect l="l" t="t" r="r" b="b"/>
              <a:pathLst>
                <a:path w="841" h="537" extrusionOk="0">
                  <a:moveTo>
                    <a:pt x="333" y="1"/>
                  </a:moveTo>
                  <a:cubicBezTo>
                    <a:pt x="159" y="1"/>
                    <a:pt x="0" y="93"/>
                    <a:pt x="39" y="300"/>
                  </a:cubicBezTo>
                  <a:cubicBezTo>
                    <a:pt x="71" y="466"/>
                    <a:pt x="228" y="536"/>
                    <a:pt x="385" y="536"/>
                  </a:cubicBezTo>
                  <a:cubicBezTo>
                    <a:pt x="612" y="536"/>
                    <a:pt x="840" y="390"/>
                    <a:pt x="693" y="176"/>
                  </a:cubicBezTo>
                  <a:cubicBezTo>
                    <a:pt x="693" y="165"/>
                    <a:pt x="682" y="153"/>
                    <a:pt x="671" y="142"/>
                  </a:cubicBezTo>
                  <a:cubicBezTo>
                    <a:pt x="599" y="5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342135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1" y="0"/>
                  </a:moveTo>
                  <a:cubicBezTo>
                    <a:pt x="163" y="0"/>
                    <a:pt x="0" y="96"/>
                    <a:pt x="47" y="309"/>
                  </a:cubicBezTo>
                  <a:cubicBezTo>
                    <a:pt x="78" y="470"/>
                    <a:pt x="226" y="537"/>
                    <a:pt x="378" y="537"/>
                  </a:cubicBezTo>
                  <a:cubicBezTo>
                    <a:pt x="610" y="537"/>
                    <a:pt x="852" y="381"/>
                    <a:pt x="702" y="163"/>
                  </a:cubicBezTo>
                  <a:lnTo>
                    <a:pt x="668" y="129"/>
                  </a:lnTo>
                  <a:cubicBezTo>
                    <a:pt x="594" y="46"/>
                    <a:pt x="464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3215750" y="3302625"/>
              <a:ext cx="21725" cy="13275"/>
            </a:xfrm>
            <a:custGeom>
              <a:avLst/>
              <a:gdLst/>
              <a:ahLst/>
              <a:cxnLst/>
              <a:rect l="l" t="t" r="r" b="b"/>
              <a:pathLst>
                <a:path w="869" h="531" extrusionOk="0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45525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7" y="0"/>
                  </a:moveTo>
                  <a:cubicBezTo>
                    <a:pt x="386" y="0"/>
                    <a:pt x="341" y="12"/>
                    <a:pt x="293" y="40"/>
                  </a:cubicBezTo>
                  <a:cubicBezTo>
                    <a:pt x="1" y="204"/>
                    <a:pt x="234" y="709"/>
                    <a:pt x="471" y="709"/>
                  </a:cubicBezTo>
                  <a:cubicBezTo>
                    <a:pt x="527" y="709"/>
                    <a:pt x="583" y="682"/>
                    <a:pt x="632" y="615"/>
                  </a:cubicBezTo>
                  <a:cubicBezTo>
                    <a:pt x="632" y="604"/>
                    <a:pt x="643" y="593"/>
                    <a:pt x="655" y="581"/>
                  </a:cubicBezTo>
                  <a:cubicBezTo>
                    <a:pt x="769" y="380"/>
                    <a:pt x="657" y="0"/>
                    <a:pt x="4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3361100" y="3613500"/>
              <a:ext cx="18300" cy="17875"/>
            </a:xfrm>
            <a:custGeom>
              <a:avLst/>
              <a:gdLst/>
              <a:ahLst/>
              <a:cxnLst/>
              <a:rect l="l" t="t" r="r" b="b"/>
              <a:pathLst>
                <a:path w="732" h="715" extrusionOk="0">
                  <a:moveTo>
                    <a:pt x="357" y="1"/>
                  </a:moveTo>
                  <a:cubicBezTo>
                    <a:pt x="316" y="1"/>
                    <a:pt x="271" y="16"/>
                    <a:pt x="223" y="52"/>
                  </a:cubicBezTo>
                  <a:lnTo>
                    <a:pt x="189" y="86"/>
                  </a:lnTo>
                  <a:cubicBezTo>
                    <a:pt x="0" y="254"/>
                    <a:pt x="26" y="714"/>
                    <a:pt x="312" y="714"/>
                  </a:cubicBezTo>
                  <a:cubicBezTo>
                    <a:pt x="333" y="714"/>
                    <a:pt x="356" y="712"/>
                    <a:pt x="381" y="706"/>
                  </a:cubicBezTo>
                  <a:cubicBezTo>
                    <a:pt x="732" y="619"/>
                    <a:pt x="620" y="1"/>
                    <a:pt x="35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3399150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1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409250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8" y="0"/>
                  </a:moveTo>
                  <a:cubicBezTo>
                    <a:pt x="2195" y="0"/>
                    <a:pt x="1961" y="40"/>
                    <a:pt x="1739" y="117"/>
                  </a:cubicBezTo>
                  <a:cubicBezTo>
                    <a:pt x="1411" y="230"/>
                    <a:pt x="1129" y="433"/>
                    <a:pt x="915" y="693"/>
                  </a:cubicBezTo>
                  <a:cubicBezTo>
                    <a:pt x="700" y="952"/>
                    <a:pt x="520" y="1234"/>
                    <a:pt x="396" y="1539"/>
                  </a:cubicBezTo>
                  <a:cubicBezTo>
                    <a:pt x="136" y="2126"/>
                    <a:pt x="12" y="2769"/>
                    <a:pt x="12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47" y="3717"/>
                    <a:pt x="170" y="3412"/>
                  </a:cubicBezTo>
                  <a:cubicBezTo>
                    <a:pt x="215" y="2792"/>
                    <a:pt x="373" y="2193"/>
                    <a:pt x="644" y="1641"/>
                  </a:cubicBezTo>
                  <a:cubicBezTo>
                    <a:pt x="904" y="1099"/>
                    <a:pt x="1321" y="614"/>
                    <a:pt x="1851" y="433"/>
                  </a:cubicBezTo>
                  <a:cubicBezTo>
                    <a:pt x="2020" y="384"/>
                    <a:pt x="2197" y="357"/>
                    <a:pt x="2375" y="357"/>
                  </a:cubicBezTo>
                  <a:cubicBezTo>
                    <a:pt x="2483" y="357"/>
                    <a:pt x="2591" y="367"/>
                    <a:pt x="2698" y="388"/>
                  </a:cubicBezTo>
                  <a:cubicBezTo>
                    <a:pt x="2765" y="399"/>
                    <a:pt x="2833" y="411"/>
                    <a:pt x="2912" y="433"/>
                  </a:cubicBezTo>
                  <a:cubicBezTo>
                    <a:pt x="2980" y="456"/>
                    <a:pt x="3048" y="478"/>
                    <a:pt x="3115" y="501"/>
                  </a:cubicBezTo>
                  <a:cubicBezTo>
                    <a:pt x="3251" y="557"/>
                    <a:pt x="3386" y="614"/>
                    <a:pt x="3510" y="693"/>
                  </a:cubicBezTo>
                  <a:cubicBezTo>
                    <a:pt x="4029" y="997"/>
                    <a:pt x="4481" y="1404"/>
                    <a:pt x="4853" y="1889"/>
                  </a:cubicBezTo>
                  <a:cubicBezTo>
                    <a:pt x="5248" y="2351"/>
                    <a:pt x="5541" y="2871"/>
                    <a:pt x="5756" y="3446"/>
                  </a:cubicBezTo>
                  <a:cubicBezTo>
                    <a:pt x="5936" y="3999"/>
                    <a:pt x="5993" y="4642"/>
                    <a:pt x="5688" y="5105"/>
                  </a:cubicBezTo>
                  <a:cubicBezTo>
                    <a:pt x="5530" y="5330"/>
                    <a:pt x="5304" y="5511"/>
                    <a:pt x="5034" y="5624"/>
                  </a:cubicBezTo>
                  <a:cubicBezTo>
                    <a:pt x="4771" y="5722"/>
                    <a:pt x="4487" y="5789"/>
                    <a:pt x="4192" y="5824"/>
                  </a:cubicBezTo>
                  <a:lnTo>
                    <a:pt x="4192" y="5824"/>
                  </a:lnTo>
                  <a:cubicBezTo>
                    <a:pt x="3578" y="5712"/>
                    <a:pt x="2974" y="5600"/>
                    <a:pt x="2359" y="5500"/>
                  </a:cubicBezTo>
                  <a:cubicBezTo>
                    <a:pt x="1739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35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78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80" y="1629"/>
                  </a:cubicBezTo>
                  <a:cubicBezTo>
                    <a:pt x="4763" y="1121"/>
                    <a:pt x="4266" y="693"/>
                    <a:pt x="3702" y="365"/>
                  </a:cubicBezTo>
                  <a:cubicBezTo>
                    <a:pt x="3555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23" y="61"/>
                    <a:pt x="2833" y="38"/>
                    <a:pt x="2754" y="27"/>
                  </a:cubicBezTo>
                  <a:cubicBezTo>
                    <a:pt x="2646" y="9"/>
                    <a:pt x="2537" y="0"/>
                    <a:pt x="24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3300375" y="3274200"/>
              <a:ext cx="185075" cy="160775"/>
            </a:xfrm>
            <a:custGeom>
              <a:avLst/>
              <a:gdLst/>
              <a:ahLst/>
              <a:cxnLst/>
              <a:rect l="l" t="t" r="r" b="b"/>
              <a:pathLst>
                <a:path w="7403" h="6431" extrusionOk="0">
                  <a:moveTo>
                    <a:pt x="2600" y="1"/>
                  </a:moveTo>
                  <a:cubicBezTo>
                    <a:pt x="1953" y="1"/>
                    <a:pt x="1334" y="216"/>
                    <a:pt x="903" y="771"/>
                  </a:cubicBezTo>
                  <a:cubicBezTo>
                    <a:pt x="0" y="1979"/>
                    <a:pt x="767" y="3694"/>
                    <a:pt x="1580" y="4675"/>
                  </a:cubicBezTo>
                  <a:cubicBezTo>
                    <a:pt x="2273" y="5585"/>
                    <a:pt x="3403" y="6431"/>
                    <a:pt x="4535" y="6431"/>
                  </a:cubicBezTo>
                  <a:cubicBezTo>
                    <a:pt x="5061" y="6431"/>
                    <a:pt x="5588" y="6248"/>
                    <a:pt x="6071" y="5804"/>
                  </a:cubicBezTo>
                  <a:lnTo>
                    <a:pt x="6793" y="5116"/>
                  </a:lnTo>
                  <a:cubicBezTo>
                    <a:pt x="6793" y="5116"/>
                    <a:pt x="7403" y="4066"/>
                    <a:pt x="6895" y="3051"/>
                  </a:cubicBezTo>
                  <a:cubicBezTo>
                    <a:pt x="6410" y="2114"/>
                    <a:pt x="5608" y="1313"/>
                    <a:pt x="4773" y="715"/>
                  </a:cubicBezTo>
                  <a:cubicBezTo>
                    <a:pt x="4189" y="309"/>
                    <a:pt x="3375" y="1"/>
                    <a:pt x="2600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3305450" y="3269525"/>
              <a:ext cx="174350" cy="168150"/>
            </a:xfrm>
            <a:custGeom>
              <a:avLst/>
              <a:gdLst/>
              <a:ahLst/>
              <a:cxnLst/>
              <a:rect l="l" t="t" r="r" b="b"/>
              <a:pathLst>
                <a:path w="6974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64" y="642"/>
                    <a:pt x="282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74" y="3847"/>
                    <a:pt x="779" y="4411"/>
                    <a:pt x="1162" y="4896"/>
                  </a:cubicBezTo>
                  <a:cubicBezTo>
                    <a:pt x="1264" y="5020"/>
                    <a:pt x="1343" y="5133"/>
                    <a:pt x="1445" y="5235"/>
                  </a:cubicBezTo>
                  <a:cubicBezTo>
                    <a:pt x="1557" y="5348"/>
                    <a:pt x="1648" y="5461"/>
                    <a:pt x="1761" y="5562"/>
                  </a:cubicBezTo>
                  <a:cubicBezTo>
                    <a:pt x="1975" y="5754"/>
                    <a:pt x="2201" y="5934"/>
                    <a:pt x="2438" y="6092"/>
                  </a:cubicBezTo>
                  <a:cubicBezTo>
                    <a:pt x="2866" y="6386"/>
                    <a:pt x="3363" y="6589"/>
                    <a:pt x="3882" y="6691"/>
                  </a:cubicBezTo>
                  <a:cubicBezTo>
                    <a:pt x="4010" y="6714"/>
                    <a:pt x="4140" y="6725"/>
                    <a:pt x="4269" y="6725"/>
                  </a:cubicBezTo>
                  <a:cubicBezTo>
                    <a:pt x="4582" y="6725"/>
                    <a:pt x="4895" y="6657"/>
                    <a:pt x="5191" y="6521"/>
                  </a:cubicBezTo>
                  <a:cubicBezTo>
                    <a:pt x="5496" y="6375"/>
                    <a:pt x="5766" y="6171"/>
                    <a:pt x="6003" y="5923"/>
                  </a:cubicBezTo>
                  <a:lnTo>
                    <a:pt x="6590" y="5303"/>
                  </a:lnTo>
                  <a:lnTo>
                    <a:pt x="5947" y="5867"/>
                  </a:lnTo>
                  <a:cubicBezTo>
                    <a:pt x="5710" y="6092"/>
                    <a:pt x="5439" y="6262"/>
                    <a:pt x="5135" y="6386"/>
                  </a:cubicBezTo>
                  <a:cubicBezTo>
                    <a:pt x="4904" y="6467"/>
                    <a:pt x="4658" y="6508"/>
                    <a:pt x="4412" y="6508"/>
                  </a:cubicBezTo>
                  <a:cubicBezTo>
                    <a:pt x="4248" y="6508"/>
                    <a:pt x="4085" y="6490"/>
                    <a:pt x="3927" y="6454"/>
                  </a:cubicBezTo>
                  <a:cubicBezTo>
                    <a:pt x="3442" y="6352"/>
                    <a:pt x="3002" y="6138"/>
                    <a:pt x="2607" y="5844"/>
                  </a:cubicBezTo>
                  <a:cubicBezTo>
                    <a:pt x="2392" y="5686"/>
                    <a:pt x="2189" y="5506"/>
                    <a:pt x="2009" y="5314"/>
                  </a:cubicBezTo>
                  <a:cubicBezTo>
                    <a:pt x="1896" y="5224"/>
                    <a:pt x="1817" y="5122"/>
                    <a:pt x="1727" y="5009"/>
                  </a:cubicBezTo>
                  <a:cubicBezTo>
                    <a:pt x="1636" y="4908"/>
                    <a:pt x="1535" y="4783"/>
                    <a:pt x="1445" y="4682"/>
                  </a:cubicBezTo>
                  <a:cubicBezTo>
                    <a:pt x="1095" y="4219"/>
                    <a:pt x="813" y="3700"/>
                    <a:pt x="643" y="3136"/>
                  </a:cubicBezTo>
                  <a:cubicBezTo>
                    <a:pt x="463" y="2572"/>
                    <a:pt x="429" y="1962"/>
                    <a:pt x="655" y="1443"/>
                  </a:cubicBezTo>
                  <a:cubicBezTo>
                    <a:pt x="880" y="924"/>
                    <a:pt x="1343" y="541"/>
                    <a:pt x="1907" y="428"/>
                  </a:cubicBezTo>
                  <a:cubicBezTo>
                    <a:pt x="2069" y="392"/>
                    <a:pt x="2235" y="375"/>
                    <a:pt x="2401" y="375"/>
                  </a:cubicBezTo>
                  <a:cubicBezTo>
                    <a:pt x="2804" y="375"/>
                    <a:pt x="3213" y="469"/>
                    <a:pt x="3589" y="597"/>
                  </a:cubicBezTo>
                  <a:cubicBezTo>
                    <a:pt x="3848" y="687"/>
                    <a:pt x="4096" y="811"/>
                    <a:pt x="4333" y="947"/>
                  </a:cubicBezTo>
                  <a:cubicBezTo>
                    <a:pt x="4570" y="1094"/>
                    <a:pt x="4785" y="1263"/>
                    <a:pt x="4988" y="1421"/>
                  </a:cubicBezTo>
                  <a:cubicBezTo>
                    <a:pt x="5202" y="1579"/>
                    <a:pt x="5383" y="1771"/>
                    <a:pt x="5575" y="1940"/>
                  </a:cubicBezTo>
                  <a:cubicBezTo>
                    <a:pt x="5733" y="2109"/>
                    <a:pt x="5891" y="2278"/>
                    <a:pt x="6049" y="2470"/>
                  </a:cubicBezTo>
                  <a:cubicBezTo>
                    <a:pt x="6195" y="2640"/>
                    <a:pt x="6319" y="2820"/>
                    <a:pt x="6432" y="3012"/>
                  </a:cubicBezTo>
                  <a:cubicBezTo>
                    <a:pt x="6489" y="3102"/>
                    <a:pt x="6568" y="3192"/>
                    <a:pt x="6601" y="3271"/>
                  </a:cubicBezTo>
                  <a:cubicBezTo>
                    <a:pt x="6647" y="3362"/>
                    <a:pt x="6680" y="3452"/>
                    <a:pt x="6714" y="3531"/>
                  </a:cubicBez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80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69" y="5167"/>
                    <a:pt x="6703" y="5099"/>
                  </a:cubicBezTo>
                  <a:cubicBezTo>
                    <a:pt x="6793" y="4908"/>
                    <a:pt x="6861" y="4705"/>
                    <a:pt x="6895" y="4490"/>
                  </a:cubicBezTo>
                  <a:cubicBezTo>
                    <a:pt x="6974" y="4163"/>
                    <a:pt x="6963" y="3813"/>
                    <a:pt x="6861" y="3486"/>
                  </a:cubicBezTo>
                  <a:cubicBezTo>
                    <a:pt x="6827" y="3396"/>
                    <a:pt x="6805" y="3283"/>
                    <a:pt x="6759" y="3192"/>
                  </a:cubicBezTo>
                  <a:cubicBezTo>
                    <a:pt x="6703" y="3102"/>
                    <a:pt x="6658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47" y="1951"/>
                    <a:pt x="5766" y="1759"/>
                  </a:cubicBezTo>
                  <a:cubicBezTo>
                    <a:pt x="5575" y="1579"/>
                    <a:pt x="5405" y="1364"/>
                    <a:pt x="5191" y="1195"/>
                  </a:cubicBezTo>
                  <a:cubicBezTo>
                    <a:pt x="4965" y="1026"/>
                    <a:pt x="4762" y="834"/>
                    <a:pt x="4525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422225" y="3400200"/>
              <a:ext cx="160825" cy="194475"/>
            </a:xfrm>
            <a:custGeom>
              <a:avLst/>
              <a:gdLst/>
              <a:ahLst/>
              <a:cxnLst/>
              <a:rect l="l" t="t" r="r" b="b"/>
              <a:pathLst>
                <a:path w="6433" h="7779" extrusionOk="0">
                  <a:moveTo>
                    <a:pt x="2694" y="0"/>
                  </a:moveTo>
                  <a:cubicBezTo>
                    <a:pt x="2022" y="0"/>
                    <a:pt x="1388" y="292"/>
                    <a:pt x="937" y="1012"/>
                  </a:cubicBezTo>
                  <a:cubicBezTo>
                    <a:pt x="1" y="2524"/>
                    <a:pt x="825" y="5785"/>
                    <a:pt x="1953" y="6891"/>
                  </a:cubicBezTo>
                  <a:lnTo>
                    <a:pt x="2811" y="7523"/>
                  </a:lnTo>
                  <a:cubicBezTo>
                    <a:pt x="2898" y="7705"/>
                    <a:pt x="3075" y="7779"/>
                    <a:pt x="3300" y="7779"/>
                  </a:cubicBezTo>
                  <a:cubicBezTo>
                    <a:pt x="4066" y="7779"/>
                    <a:pt x="5393" y="6927"/>
                    <a:pt x="5654" y="6587"/>
                  </a:cubicBezTo>
                  <a:cubicBezTo>
                    <a:pt x="6376" y="5582"/>
                    <a:pt x="6433" y="3630"/>
                    <a:pt x="6072" y="2536"/>
                  </a:cubicBezTo>
                  <a:cubicBezTo>
                    <a:pt x="5624" y="1237"/>
                    <a:pt x="4077" y="0"/>
                    <a:pt x="269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3430975" y="3395025"/>
              <a:ext cx="152925" cy="200125"/>
            </a:xfrm>
            <a:custGeom>
              <a:avLst/>
              <a:gdLst/>
              <a:ahLst/>
              <a:cxnLst/>
              <a:rect l="l" t="t" r="r" b="b"/>
              <a:pathLst>
                <a:path w="6117" h="8005" extrusionOk="0">
                  <a:moveTo>
                    <a:pt x="2378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49" y="1445"/>
                    <a:pt x="91" y="1874"/>
                    <a:pt x="57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63" y="5315"/>
                    <a:pt x="621" y="5710"/>
                    <a:pt x="824" y="6094"/>
                  </a:cubicBezTo>
                  <a:cubicBezTo>
                    <a:pt x="1016" y="6478"/>
                    <a:pt x="1265" y="6827"/>
                    <a:pt x="1580" y="7132"/>
                  </a:cubicBezTo>
                  <a:lnTo>
                    <a:pt x="2461" y="7730"/>
                  </a:lnTo>
                  <a:lnTo>
                    <a:pt x="1637" y="7064"/>
                  </a:lnTo>
                  <a:cubicBezTo>
                    <a:pt x="1355" y="6748"/>
                    <a:pt x="1140" y="6399"/>
                    <a:pt x="982" y="6015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50" y="4029"/>
                    <a:pt x="294" y="3194"/>
                    <a:pt x="396" y="2381"/>
                  </a:cubicBezTo>
                  <a:cubicBezTo>
                    <a:pt x="441" y="1986"/>
                    <a:pt x="576" y="1603"/>
                    <a:pt x="791" y="1264"/>
                  </a:cubicBezTo>
                  <a:cubicBezTo>
                    <a:pt x="994" y="948"/>
                    <a:pt x="1298" y="689"/>
                    <a:pt x="1648" y="542"/>
                  </a:cubicBezTo>
                  <a:cubicBezTo>
                    <a:pt x="1868" y="453"/>
                    <a:pt x="2100" y="410"/>
                    <a:pt x="2334" y="410"/>
                  </a:cubicBezTo>
                  <a:cubicBezTo>
                    <a:pt x="2485" y="410"/>
                    <a:pt x="2637" y="428"/>
                    <a:pt x="2788" y="463"/>
                  </a:cubicBezTo>
                  <a:cubicBezTo>
                    <a:pt x="3172" y="542"/>
                    <a:pt x="3555" y="689"/>
                    <a:pt x="3882" y="903"/>
                  </a:cubicBezTo>
                  <a:cubicBezTo>
                    <a:pt x="4232" y="1106"/>
                    <a:pt x="4548" y="1366"/>
                    <a:pt x="4819" y="1671"/>
                  </a:cubicBezTo>
                  <a:cubicBezTo>
                    <a:pt x="4954" y="1817"/>
                    <a:pt x="5090" y="1975"/>
                    <a:pt x="5203" y="2144"/>
                  </a:cubicBezTo>
                  <a:cubicBezTo>
                    <a:pt x="5316" y="2314"/>
                    <a:pt x="5406" y="2483"/>
                    <a:pt x="5485" y="2675"/>
                  </a:cubicBezTo>
                  <a:lnTo>
                    <a:pt x="5553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44" y="3634"/>
                    <a:pt x="5744" y="3848"/>
                  </a:cubicBezTo>
                  <a:cubicBezTo>
                    <a:pt x="5767" y="4051"/>
                    <a:pt x="5778" y="4255"/>
                    <a:pt x="5767" y="4458"/>
                  </a:cubicBezTo>
                  <a:cubicBezTo>
                    <a:pt x="5778" y="4661"/>
                    <a:pt x="5767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17" y="6353"/>
                    <a:pt x="5372" y="6455"/>
                    <a:pt x="5316" y="6545"/>
                  </a:cubicBezTo>
                  <a:lnTo>
                    <a:pt x="5237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8" y="6794"/>
                  </a:lnTo>
                  <a:cubicBezTo>
                    <a:pt x="5011" y="6929"/>
                    <a:pt x="4853" y="7064"/>
                    <a:pt x="4695" y="7177"/>
                  </a:cubicBezTo>
                  <a:cubicBezTo>
                    <a:pt x="4356" y="7425"/>
                    <a:pt x="3984" y="7629"/>
                    <a:pt x="3600" y="7787"/>
                  </a:cubicBezTo>
                  <a:cubicBezTo>
                    <a:pt x="3409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32" y="7913"/>
                    <a:pt x="2749" y="8004"/>
                    <a:pt x="2940" y="8004"/>
                  </a:cubicBezTo>
                  <a:cubicBezTo>
                    <a:pt x="2961" y="8004"/>
                    <a:pt x="2982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35" y="7561"/>
                    <a:pt x="4796" y="7335"/>
                  </a:cubicBezTo>
                  <a:cubicBezTo>
                    <a:pt x="4988" y="7222"/>
                    <a:pt x="5158" y="7087"/>
                    <a:pt x="5327" y="6940"/>
                  </a:cubicBezTo>
                  <a:lnTo>
                    <a:pt x="5383" y="6873"/>
                  </a:lnTo>
                  <a:cubicBezTo>
                    <a:pt x="5406" y="6850"/>
                    <a:pt x="5428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81" y="5541"/>
                    <a:pt x="6038" y="5101"/>
                  </a:cubicBezTo>
                  <a:cubicBezTo>
                    <a:pt x="6072" y="4886"/>
                    <a:pt x="6094" y="4672"/>
                    <a:pt x="6094" y="4458"/>
                  </a:cubicBezTo>
                  <a:cubicBezTo>
                    <a:pt x="6117" y="4243"/>
                    <a:pt x="6117" y="4018"/>
                    <a:pt x="6094" y="3803"/>
                  </a:cubicBezTo>
                  <a:cubicBezTo>
                    <a:pt x="6094" y="3589"/>
                    <a:pt x="6049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4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18" y="136"/>
                    <a:pt x="2878" y="57"/>
                  </a:cubicBezTo>
                  <a:cubicBezTo>
                    <a:pt x="2711" y="19"/>
                    <a:pt x="2544" y="0"/>
                    <a:pt x="23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3220350" y="3293150"/>
              <a:ext cx="261725" cy="205025"/>
            </a:xfrm>
            <a:custGeom>
              <a:avLst/>
              <a:gdLst/>
              <a:ahLst/>
              <a:cxnLst/>
              <a:rect l="l" t="t" r="r" b="b"/>
              <a:pathLst>
                <a:path w="10469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7" y="2067"/>
                  </a:cubicBezTo>
                  <a:cubicBezTo>
                    <a:pt x="0" y="3994"/>
                    <a:pt x="1356" y="8200"/>
                    <a:pt x="3764" y="8200"/>
                  </a:cubicBezTo>
                  <a:cubicBezTo>
                    <a:pt x="3992" y="8200"/>
                    <a:pt x="4230" y="8162"/>
                    <a:pt x="4476" y="8081"/>
                  </a:cubicBezTo>
                  <a:lnTo>
                    <a:pt x="4973" y="7517"/>
                  </a:lnTo>
                  <a:cubicBezTo>
                    <a:pt x="5864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3230400" y="3288100"/>
              <a:ext cx="248550" cy="211000"/>
            </a:xfrm>
            <a:custGeom>
              <a:avLst/>
              <a:gdLst/>
              <a:ahLst/>
              <a:cxnLst/>
              <a:rect l="l" t="t" r="r" b="b"/>
              <a:pathLst>
                <a:path w="9942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6" y="46"/>
                  </a:cubicBezTo>
                  <a:cubicBezTo>
                    <a:pt x="2269" y="147"/>
                    <a:pt x="1716" y="418"/>
                    <a:pt x="1287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80" y="2799"/>
                    <a:pt x="1" y="3386"/>
                    <a:pt x="46" y="3962"/>
                  </a:cubicBezTo>
                  <a:cubicBezTo>
                    <a:pt x="125" y="5101"/>
                    <a:pt x="497" y="6196"/>
                    <a:pt x="1152" y="7144"/>
                  </a:cubicBezTo>
                  <a:cubicBezTo>
                    <a:pt x="1468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097" y="8306"/>
                  </a:lnTo>
                  <a:lnTo>
                    <a:pt x="4571" y="7719"/>
                  </a:lnTo>
                  <a:lnTo>
                    <a:pt x="4062" y="8261"/>
                  </a:lnTo>
                  <a:lnTo>
                    <a:pt x="4062" y="8261"/>
                  </a:lnTo>
                  <a:cubicBezTo>
                    <a:pt x="3860" y="8322"/>
                    <a:pt x="3652" y="8353"/>
                    <a:pt x="3444" y="8353"/>
                  </a:cubicBezTo>
                  <a:cubicBezTo>
                    <a:pt x="3117" y="8353"/>
                    <a:pt x="2791" y="8277"/>
                    <a:pt x="2494" y="8125"/>
                  </a:cubicBezTo>
                  <a:cubicBezTo>
                    <a:pt x="2020" y="7855"/>
                    <a:pt x="1614" y="7482"/>
                    <a:pt x="1332" y="7020"/>
                  </a:cubicBezTo>
                  <a:cubicBezTo>
                    <a:pt x="745" y="6094"/>
                    <a:pt x="418" y="5033"/>
                    <a:pt x="384" y="3950"/>
                  </a:cubicBezTo>
                  <a:cubicBezTo>
                    <a:pt x="373" y="3420"/>
                    <a:pt x="407" y="2878"/>
                    <a:pt x="621" y="2393"/>
                  </a:cubicBezTo>
                  <a:cubicBezTo>
                    <a:pt x="836" y="1919"/>
                    <a:pt x="1152" y="1479"/>
                    <a:pt x="1535" y="1129"/>
                  </a:cubicBezTo>
                  <a:cubicBezTo>
                    <a:pt x="1908" y="779"/>
                    <a:pt x="2382" y="542"/>
                    <a:pt x="2889" y="452"/>
                  </a:cubicBezTo>
                  <a:cubicBezTo>
                    <a:pt x="3025" y="441"/>
                    <a:pt x="3194" y="407"/>
                    <a:pt x="3284" y="407"/>
                  </a:cubicBezTo>
                  <a:lnTo>
                    <a:pt x="3691" y="430"/>
                  </a:lnTo>
                  <a:cubicBezTo>
                    <a:pt x="3961" y="430"/>
                    <a:pt x="4232" y="452"/>
                    <a:pt x="4492" y="497"/>
                  </a:cubicBezTo>
                  <a:cubicBezTo>
                    <a:pt x="4763" y="531"/>
                    <a:pt x="5022" y="588"/>
                    <a:pt x="5270" y="667"/>
                  </a:cubicBezTo>
                  <a:cubicBezTo>
                    <a:pt x="5530" y="746"/>
                    <a:pt x="5789" y="836"/>
                    <a:pt x="6026" y="949"/>
                  </a:cubicBezTo>
                  <a:cubicBezTo>
                    <a:pt x="6534" y="1152"/>
                    <a:pt x="7008" y="1411"/>
                    <a:pt x="7459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6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24" y="4153"/>
                  </a:lnTo>
                  <a:cubicBezTo>
                    <a:pt x="9570" y="4266"/>
                    <a:pt x="9615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30" y="5146"/>
                    <a:pt x="8904" y="5304"/>
                  </a:cubicBezTo>
                  <a:cubicBezTo>
                    <a:pt x="8464" y="5620"/>
                    <a:pt x="8001" y="5914"/>
                    <a:pt x="7516" y="6184"/>
                  </a:cubicBezTo>
                  <a:cubicBezTo>
                    <a:pt x="6557" y="6726"/>
                    <a:pt x="5552" y="7211"/>
                    <a:pt x="4571" y="7719"/>
                  </a:cubicBezTo>
                  <a:cubicBezTo>
                    <a:pt x="5598" y="7290"/>
                    <a:pt x="6613" y="6850"/>
                    <a:pt x="7617" y="6354"/>
                  </a:cubicBezTo>
                  <a:cubicBezTo>
                    <a:pt x="8114" y="6105"/>
                    <a:pt x="8599" y="5823"/>
                    <a:pt x="9062" y="5507"/>
                  </a:cubicBezTo>
                  <a:cubicBezTo>
                    <a:pt x="9299" y="5349"/>
                    <a:pt x="9524" y="5158"/>
                    <a:pt x="9716" y="4943"/>
                  </a:cubicBezTo>
                  <a:cubicBezTo>
                    <a:pt x="9840" y="4819"/>
                    <a:pt x="9908" y="4661"/>
                    <a:pt x="9942" y="4503"/>
                  </a:cubicBezTo>
                  <a:cubicBezTo>
                    <a:pt x="9942" y="4402"/>
                    <a:pt x="9919" y="4311"/>
                    <a:pt x="9886" y="4232"/>
                  </a:cubicBezTo>
                  <a:lnTo>
                    <a:pt x="9818" y="4040"/>
                  </a:lnTo>
                  <a:cubicBezTo>
                    <a:pt x="9773" y="3905"/>
                    <a:pt x="9705" y="3770"/>
                    <a:pt x="9637" y="3646"/>
                  </a:cubicBezTo>
                  <a:cubicBezTo>
                    <a:pt x="9570" y="3521"/>
                    <a:pt x="9513" y="3386"/>
                    <a:pt x="9434" y="3262"/>
                  </a:cubicBezTo>
                  <a:cubicBezTo>
                    <a:pt x="9276" y="3025"/>
                    <a:pt x="9107" y="2788"/>
                    <a:pt x="8926" y="2574"/>
                  </a:cubicBezTo>
                  <a:cubicBezTo>
                    <a:pt x="8565" y="2133"/>
                    <a:pt x="8148" y="1750"/>
                    <a:pt x="7685" y="1423"/>
                  </a:cubicBezTo>
                  <a:cubicBezTo>
                    <a:pt x="7222" y="1084"/>
                    <a:pt x="6715" y="802"/>
                    <a:pt x="6196" y="576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24" y="181"/>
                    <a:pt x="4842" y="125"/>
                    <a:pt x="4559" y="80"/>
                  </a:cubicBezTo>
                  <a:cubicBezTo>
                    <a:pt x="4324" y="33"/>
                    <a:pt x="4089" y="9"/>
                    <a:pt x="3854" y="9"/>
                  </a:cubicBezTo>
                  <a:cubicBezTo>
                    <a:pt x="3807" y="9"/>
                    <a:pt x="3760" y="10"/>
                    <a:pt x="3713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3218825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4" y="3735"/>
                  </a:cubicBezTo>
                  <a:cubicBezTo>
                    <a:pt x="1" y="4807"/>
                    <a:pt x="644" y="5992"/>
                    <a:pt x="1299" y="6804"/>
                  </a:cubicBezTo>
                  <a:cubicBezTo>
                    <a:pt x="1705" y="7290"/>
                    <a:pt x="2213" y="7741"/>
                    <a:pt x="2822" y="7955"/>
                  </a:cubicBezTo>
                  <a:cubicBezTo>
                    <a:pt x="3105" y="8039"/>
                    <a:pt x="3396" y="8081"/>
                    <a:pt x="3688" y="8081"/>
                  </a:cubicBezTo>
                  <a:cubicBezTo>
                    <a:pt x="3989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64" y="7165"/>
                  </a:cubicBezTo>
                  <a:cubicBezTo>
                    <a:pt x="7426" y="6364"/>
                    <a:pt x="8600" y="5405"/>
                    <a:pt x="9389" y="4220"/>
                  </a:cubicBezTo>
                  <a:cubicBezTo>
                    <a:pt x="10270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216850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41" y="1"/>
                  </a:moveTo>
                  <a:cubicBezTo>
                    <a:pt x="4003" y="1"/>
                    <a:pt x="3168" y="138"/>
                    <a:pt x="2382" y="432"/>
                  </a:cubicBezTo>
                  <a:cubicBezTo>
                    <a:pt x="1964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407" y="2124"/>
                  </a:cubicBezTo>
                  <a:cubicBezTo>
                    <a:pt x="215" y="2497"/>
                    <a:pt x="103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2" y="4122"/>
                    <a:pt x="24" y="4313"/>
                    <a:pt x="69" y="4505"/>
                  </a:cubicBezTo>
                  <a:cubicBezTo>
                    <a:pt x="215" y="5216"/>
                    <a:pt x="520" y="5882"/>
                    <a:pt x="938" y="6469"/>
                  </a:cubicBezTo>
                  <a:cubicBezTo>
                    <a:pt x="1276" y="6965"/>
                    <a:pt x="1694" y="7417"/>
                    <a:pt x="2179" y="7778"/>
                  </a:cubicBezTo>
                  <a:cubicBezTo>
                    <a:pt x="2551" y="8060"/>
                    <a:pt x="2991" y="8229"/>
                    <a:pt x="3465" y="8274"/>
                  </a:cubicBezTo>
                  <a:cubicBezTo>
                    <a:pt x="3550" y="8280"/>
                    <a:pt x="3634" y="8283"/>
                    <a:pt x="3719" y="8283"/>
                  </a:cubicBezTo>
                  <a:cubicBezTo>
                    <a:pt x="3804" y="8283"/>
                    <a:pt x="3888" y="8280"/>
                    <a:pt x="3973" y="8274"/>
                  </a:cubicBezTo>
                  <a:cubicBezTo>
                    <a:pt x="4097" y="8263"/>
                    <a:pt x="4233" y="8252"/>
                    <a:pt x="4357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3" y="8229"/>
                    <a:pt x="4097" y="8252"/>
                    <a:pt x="3973" y="8252"/>
                  </a:cubicBezTo>
                  <a:cubicBezTo>
                    <a:pt x="3888" y="8263"/>
                    <a:pt x="3804" y="8269"/>
                    <a:pt x="3719" y="8269"/>
                  </a:cubicBezTo>
                  <a:cubicBezTo>
                    <a:pt x="3634" y="8269"/>
                    <a:pt x="3550" y="8263"/>
                    <a:pt x="3465" y="8252"/>
                  </a:cubicBezTo>
                  <a:cubicBezTo>
                    <a:pt x="3003" y="8207"/>
                    <a:pt x="2562" y="8026"/>
                    <a:pt x="2201" y="7744"/>
                  </a:cubicBezTo>
                  <a:cubicBezTo>
                    <a:pt x="1727" y="7383"/>
                    <a:pt x="1332" y="6931"/>
                    <a:pt x="1017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27" y="4302"/>
                    <a:pt x="215" y="4110"/>
                    <a:pt x="215" y="3919"/>
                  </a:cubicBezTo>
                  <a:cubicBezTo>
                    <a:pt x="238" y="3738"/>
                    <a:pt x="249" y="3546"/>
                    <a:pt x="283" y="3354"/>
                  </a:cubicBezTo>
                  <a:cubicBezTo>
                    <a:pt x="351" y="2971"/>
                    <a:pt x="475" y="2598"/>
                    <a:pt x="667" y="2260"/>
                  </a:cubicBezTo>
                  <a:cubicBezTo>
                    <a:pt x="1084" y="1560"/>
                    <a:pt x="1739" y="1030"/>
                    <a:pt x="2517" y="782"/>
                  </a:cubicBezTo>
                  <a:cubicBezTo>
                    <a:pt x="3211" y="537"/>
                    <a:pt x="3939" y="411"/>
                    <a:pt x="4679" y="411"/>
                  </a:cubicBezTo>
                  <a:cubicBezTo>
                    <a:pt x="4793" y="411"/>
                    <a:pt x="4908" y="414"/>
                    <a:pt x="5022" y="420"/>
                  </a:cubicBezTo>
                  <a:cubicBezTo>
                    <a:pt x="5869" y="466"/>
                    <a:pt x="6738" y="578"/>
                    <a:pt x="7516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4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2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84" y="5747"/>
                  </a:cubicBezTo>
                  <a:cubicBezTo>
                    <a:pt x="8069" y="5972"/>
                    <a:pt x="7832" y="6187"/>
                    <a:pt x="7584" y="6378"/>
                  </a:cubicBezTo>
                  <a:cubicBezTo>
                    <a:pt x="7381" y="6570"/>
                    <a:pt x="7155" y="6751"/>
                    <a:pt x="6929" y="6920"/>
                  </a:cubicBezTo>
                  <a:lnTo>
                    <a:pt x="6320" y="7360"/>
                  </a:lnTo>
                  <a:cubicBezTo>
                    <a:pt x="6140" y="7473"/>
                    <a:pt x="5959" y="7586"/>
                    <a:pt x="5778" y="7687"/>
                  </a:cubicBezTo>
                  <a:cubicBezTo>
                    <a:pt x="5620" y="7778"/>
                    <a:pt x="5474" y="7845"/>
                    <a:pt x="5316" y="7913"/>
                  </a:cubicBezTo>
                  <a:cubicBezTo>
                    <a:pt x="5203" y="7970"/>
                    <a:pt x="5079" y="8015"/>
                    <a:pt x="4955" y="8049"/>
                  </a:cubicBezTo>
                  <a:cubicBezTo>
                    <a:pt x="4763" y="8116"/>
                    <a:pt x="4661" y="8150"/>
                    <a:pt x="4661" y="8150"/>
                  </a:cubicBezTo>
                  <a:lnTo>
                    <a:pt x="4966" y="8060"/>
                  </a:lnTo>
                  <a:cubicBezTo>
                    <a:pt x="5079" y="8026"/>
                    <a:pt x="5203" y="7981"/>
                    <a:pt x="5316" y="7924"/>
                  </a:cubicBezTo>
                  <a:cubicBezTo>
                    <a:pt x="5474" y="7857"/>
                    <a:pt x="5632" y="7789"/>
                    <a:pt x="5778" y="7710"/>
                  </a:cubicBezTo>
                  <a:cubicBezTo>
                    <a:pt x="5970" y="7608"/>
                    <a:pt x="6151" y="7507"/>
                    <a:pt x="6331" y="7394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26" y="6029"/>
                    <a:pt x="8351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87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81" y="1571"/>
                    <a:pt x="9220" y="1323"/>
                    <a:pt x="8836" y="1131"/>
                  </a:cubicBezTo>
                  <a:lnTo>
                    <a:pt x="8272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34" y="3"/>
                  </a:cubicBezTo>
                  <a:cubicBezTo>
                    <a:pt x="4970" y="1"/>
                    <a:pt x="4905" y="1"/>
                    <a:pt x="484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3334225" y="3397575"/>
              <a:ext cx="201450" cy="241975"/>
            </a:xfrm>
            <a:custGeom>
              <a:avLst/>
              <a:gdLst/>
              <a:ahLst/>
              <a:cxnLst/>
              <a:rect l="l" t="t" r="r" b="b"/>
              <a:pathLst>
                <a:path w="8058" h="9679" extrusionOk="0">
                  <a:moveTo>
                    <a:pt x="5620" y="0"/>
                  </a:moveTo>
                  <a:cubicBezTo>
                    <a:pt x="4029" y="1038"/>
                    <a:pt x="2415" y="2268"/>
                    <a:pt x="1219" y="3667"/>
                  </a:cubicBezTo>
                  <a:cubicBezTo>
                    <a:pt x="598" y="4390"/>
                    <a:pt x="136" y="4965"/>
                    <a:pt x="23" y="5947"/>
                  </a:cubicBezTo>
                  <a:cubicBezTo>
                    <a:pt x="0" y="6195"/>
                    <a:pt x="260" y="6996"/>
                    <a:pt x="339" y="7256"/>
                  </a:cubicBezTo>
                  <a:cubicBezTo>
                    <a:pt x="610" y="8091"/>
                    <a:pt x="1377" y="8892"/>
                    <a:pt x="2054" y="9242"/>
                  </a:cubicBezTo>
                  <a:cubicBezTo>
                    <a:pt x="2657" y="9533"/>
                    <a:pt x="3344" y="9678"/>
                    <a:pt x="4029" y="9678"/>
                  </a:cubicBezTo>
                  <a:cubicBezTo>
                    <a:pt x="5869" y="9678"/>
                    <a:pt x="7702" y="8630"/>
                    <a:pt x="7899" y="6534"/>
                  </a:cubicBezTo>
                  <a:cubicBezTo>
                    <a:pt x="8057" y="4593"/>
                    <a:pt x="7730" y="2663"/>
                    <a:pt x="562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3334500" y="3391925"/>
              <a:ext cx="203150" cy="249500"/>
            </a:xfrm>
            <a:custGeom>
              <a:avLst/>
              <a:gdLst/>
              <a:ahLst/>
              <a:cxnLst/>
              <a:rect l="l" t="t" r="r" b="b"/>
              <a:pathLst>
                <a:path w="8126" h="9980" extrusionOk="0">
                  <a:moveTo>
                    <a:pt x="5643" y="0"/>
                  </a:moveTo>
                  <a:lnTo>
                    <a:pt x="5518" y="79"/>
                  </a:lnTo>
                  <a:cubicBezTo>
                    <a:pt x="4853" y="542"/>
                    <a:pt x="4187" y="1027"/>
                    <a:pt x="3555" y="1546"/>
                  </a:cubicBezTo>
                  <a:cubicBezTo>
                    <a:pt x="3239" y="1795"/>
                    <a:pt x="2934" y="2065"/>
                    <a:pt x="2630" y="2336"/>
                  </a:cubicBezTo>
                  <a:cubicBezTo>
                    <a:pt x="2325" y="2618"/>
                    <a:pt x="2043" y="2900"/>
                    <a:pt x="1761" y="3205"/>
                  </a:cubicBezTo>
                  <a:cubicBezTo>
                    <a:pt x="1625" y="3340"/>
                    <a:pt x="1490" y="3498"/>
                    <a:pt x="1355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4" y="5315"/>
                    <a:pt x="136" y="5507"/>
                    <a:pt x="91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91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07"/>
                    <a:pt x="23" y="6105"/>
                    <a:pt x="46" y="6015"/>
                  </a:cubicBezTo>
                  <a:cubicBezTo>
                    <a:pt x="57" y="5913"/>
                    <a:pt x="79" y="5812"/>
                    <a:pt x="102" y="5710"/>
                  </a:cubicBezTo>
                  <a:cubicBezTo>
                    <a:pt x="158" y="5518"/>
                    <a:pt x="226" y="5326"/>
                    <a:pt x="316" y="5146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06"/>
                    <a:pt x="1287" y="3860"/>
                    <a:pt x="1422" y="3713"/>
                  </a:cubicBezTo>
                  <a:cubicBezTo>
                    <a:pt x="1569" y="3566"/>
                    <a:pt x="1704" y="3419"/>
                    <a:pt x="1851" y="3284"/>
                  </a:cubicBezTo>
                  <a:cubicBezTo>
                    <a:pt x="2133" y="3002"/>
                    <a:pt x="2427" y="2720"/>
                    <a:pt x="2743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292" y="1273"/>
                    <a:pt x="4924" y="848"/>
                    <a:pt x="5557" y="444"/>
                  </a:cubicBezTo>
                  <a:lnTo>
                    <a:pt x="5557" y="444"/>
                  </a:lnTo>
                  <a:cubicBezTo>
                    <a:pt x="5735" y="690"/>
                    <a:pt x="5919" y="943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13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8" y="6850"/>
                    <a:pt x="7640" y="7188"/>
                  </a:cubicBezTo>
                  <a:cubicBezTo>
                    <a:pt x="7572" y="7527"/>
                    <a:pt x="7459" y="7854"/>
                    <a:pt x="7279" y="8147"/>
                  </a:cubicBezTo>
                  <a:cubicBezTo>
                    <a:pt x="6918" y="8746"/>
                    <a:pt x="6365" y="9219"/>
                    <a:pt x="5722" y="9479"/>
                  </a:cubicBezTo>
                  <a:cubicBezTo>
                    <a:pt x="5137" y="9731"/>
                    <a:pt x="4499" y="9857"/>
                    <a:pt x="3863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84" y="9829"/>
                    <a:pt x="2923" y="9761"/>
                    <a:pt x="2585" y="9660"/>
                  </a:cubicBezTo>
                  <a:cubicBezTo>
                    <a:pt x="2235" y="9558"/>
                    <a:pt x="1908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1" y="7820"/>
                    <a:pt x="621" y="8147"/>
                    <a:pt x="836" y="8430"/>
                  </a:cubicBezTo>
                  <a:cubicBezTo>
                    <a:pt x="1050" y="8723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34" y="9953"/>
                  </a:cubicBezTo>
                  <a:cubicBezTo>
                    <a:pt x="3797" y="9970"/>
                    <a:pt x="3959" y="9979"/>
                    <a:pt x="4122" y="9979"/>
                  </a:cubicBezTo>
                  <a:cubicBezTo>
                    <a:pt x="4691" y="9979"/>
                    <a:pt x="5254" y="9873"/>
                    <a:pt x="5789" y="9671"/>
                  </a:cubicBezTo>
                  <a:cubicBezTo>
                    <a:pt x="6500" y="9411"/>
                    <a:pt x="7110" y="8937"/>
                    <a:pt x="7527" y="8305"/>
                  </a:cubicBezTo>
                  <a:cubicBezTo>
                    <a:pt x="7741" y="7990"/>
                    <a:pt x="7899" y="7640"/>
                    <a:pt x="7978" y="7267"/>
                  </a:cubicBezTo>
                  <a:cubicBezTo>
                    <a:pt x="8057" y="6906"/>
                    <a:pt x="8103" y="6534"/>
                    <a:pt x="8103" y="6161"/>
                  </a:cubicBezTo>
                  <a:cubicBezTo>
                    <a:pt x="8125" y="5417"/>
                    <a:pt x="8046" y="4672"/>
                    <a:pt x="7866" y="3961"/>
                  </a:cubicBezTo>
                  <a:cubicBezTo>
                    <a:pt x="7764" y="3600"/>
                    <a:pt x="7651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44" y="124"/>
                  </a:cubicBezTo>
                  <a:lnTo>
                    <a:pt x="5643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3479225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993" y="79"/>
                    <a:pt x="903" y="158"/>
                    <a:pt x="835" y="260"/>
                  </a:cubicBezTo>
                  <a:cubicBezTo>
                    <a:pt x="768" y="339"/>
                    <a:pt x="689" y="429"/>
                    <a:pt x="610" y="519"/>
                  </a:cubicBezTo>
                  <a:cubicBezTo>
                    <a:pt x="531" y="621"/>
                    <a:pt x="463" y="722"/>
                    <a:pt x="395" y="824"/>
                  </a:cubicBezTo>
                  <a:cubicBezTo>
                    <a:pt x="249" y="1038"/>
                    <a:pt x="136" y="1264"/>
                    <a:pt x="68" y="1512"/>
                  </a:cubicBezTo>
                  <a:cubicBezTo>
                    <a:pt x="34" y="1625"/>
                    <a:pt x="12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4" y="113"/>
                    <a:pt x="10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3486275" y="3362875"/>
              <a:ext cx="30500" cy="27375"/>
            </a:xfrm>
            <a:custGeom>
              <a:avLst/>
              <a:gdLst/>
              <a:ahLst/>
              <a:cxnLst/>
              <a:rect l="l" t="t" r="r" b="b"/>
              <a:pathLst>
                <a:path w="1220" h="1095" extrusionOk="0">
                  <a:moveTo>
                    <a:pt x="1219" y="0"/>
                  </a:moveTo>
                  <a:cubicBezTo>
                    <a:pt x="1129" y="23"/>
                    <a:pt x="1039" y="56"/>
                    <a:pt x="960" y="102"/>
                  </a:cubicBezTo>
                  <a:cubicBezTo>
                    <a:pt x="881" y="147"/>
                    <a:pt x="802" y="192"/>
                    <a:pt x="723" y="237"/>
                  </a:cubicBezTo>
                  <a:cubicBezTo>
                    <a:pt x="644" y="282"/>
                    <a:pt x="565" y="339"/>
                    <a:pt x="486" y="406"/>
                  </a:cubicBezTo>
                  <a:cubicBezTo>
                    <a:pt x="339" y="519"/>
                    <a:pt x="215" y="666"/>
                    <a:pt x="113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71" y="1016"/>
                  </a:cubicBezTo>
                  <a:cubicBezTo>
                    <a:pt x="440" y="937"/>
                    <a:pt x="610" y="835"/>
                    <a:pt x="756" y="722"/>
                  </a:cubicBezTo>
                  <a:cubicBezTo>
                    <a:pt x="903" y="598"/>
                    <a:pt x="1039" y="440"/>
                    <a:pt x="1129" y="271"/>
                  </a:cubicBezTo>
                  <a:cubicBezTo>
                    <a:pt x="1174" y="181"/>
                    <a:pt x="1197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3487125" y="3379675"/>
              <a:ext cx="37825" cy="15725"/>
            </a:xfrm>
            <a:custGeom>
              <a:avLst/>
              <a:gdLst/>
              <a:ahLst/>
              <a:cxnLst/>
              <a:rect l="l" t="t" r="r" b="b"/>
              <a:pathLst>
                <a:path w="1513" h="629" extrusionOk="0">
                  <a:moveTo>
                    <a:pt x="1426" y="0"/>
                  </a:moveTo>
                  <a:cubicBezTo>
                    <a:pt x="1358" y="0"/>
                    <a:pt x="1294" y="8"/>
                    <a:pt x="1230" y="16"/>
                  </a:cubicBezTo>
                  <a:lnTo>
                    <a:pt x="971" y="62"/>
                  </a:lnTo>
                  <a:cubicBezTo>
                    <a:pt x="869" y="84"/>
                    <a:pt x="779" y="107"/>
                    <a:pt x="700" y="141"/>
                  </a:cubicBezTo>
                  <a:cubicBezTo>
                    <a:pt x="519" y="208"/>
                    <a:pt x="350" y="299"/>
                    <a:pt x="203" y="400"/>
                  </a:cubicBezTo>
                  <a:cubicBezTo>
                    <a:pt x="124" y="456"/>
                    <a:pt x="57" y="524"/>
                    <a:pt x="0" y="592"/>
                  </a:cubicBezTo>
                  <a:cubicBezTo>
                    <a:pt x="74" y="610"/>
                    <a:pt x="148" y="629"/>
                    <a:pt x="227" y="629"/>
                  </a:cubicBezTo>
                  <a:cubicBezTo>
                    <a:pt x="245" y="629"/>
                    <a:pt x="264" y="628"/>
                    <a:pt x="282" y="626"/>
                  </a:cubicBezTo>
                  <a:cubicBezTo>
                    <a:pt x="307" y="627"/>
                    <a:pt x="331" y="628"/>
                    <a:pt x="355" y="628"/>
                  </a:cubicBezTo>
                  <a:cubicBezTo>
                    <a:pt x="523" y="628"/>
                    <a:pt x="689" y="595"/>
                    <a:pt x="847" y="535"/>
                  </a:cubicBezTo>
                  <a:cubicBezTo>
                    <a:pt x="1027" y="468"/>
                    <a:pt x="1196" y="366"/>
                    <a:pt x="1343" y="220"/>
                  </a:cubicBezTo>
                  <a:cubicBezTo>
                    <a:pt x="1411" y="163"/>
                    <a:pt x="1467" y="84"/>
                    <a:pt x="1512" y="5"/>
                  </a:cubicBezTo>
                  <a:cubicBezTo>
                    <a:pt x="1483" y="2"/>
                    <a:pt x="1454" y="0"/>
                    <a:pt x="1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3483175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136"/>
                    <a:pt x="249" y="260"/>
                    <a:pt x="384" y="362"/>
                  </a:cubicBezTo>
                  <a:cubicBezTo>
                    <a:pt x="531" y="463"/>
                    <a:pt x="666" y="565"/>
                    <a:pt x="824" y="644"/>
                  </a:cubicBezTo>
                  <a:lnTo>
                    <a:pt x="1061" y="791"/>
                  </a:lnTo>
                  <a:cubicBezTo>
                    <a:pt x="1140" y="836"/>
                    <a:pt x="1230" y="881"/>
                    <a:pt x="1309" y="926"/>
                  </a:cubicBezTo>
                  <a:cubicBezTo>
                    <a:pt x="1467" y="1016"/>
                    <a:pt x="1614" y="1129"/>
                    <a:pt x="1761" y="1231"/>
                  </a:cubicBezTo>
                  <a:cubicBezTo>
                    <a:pt x="1828" y="1276"/>
                    <a:pt x="1896" y="1332"/>
                    <a:pt x="1964" y="1389"/>
                  </a:cubicBezTo>
                  <a:cubicBezTo>
                    <a:pt x="2020" y="1445"/>
                    <a:pt x="2077" y="1501"/>
                    <a:pt x="2133" y="1535"/>
                  </a:cubicBezTo>
                  <a:cubicBezTo>
                    <a:pt x="2189" y="1580"/>
                    <a:pt x="2235" y="1626"/>
                    <a:pt x="2280" y="1682"/>
                  </a:cubicBezTo>
                  <a:lnTo>
                    <a:pt x="2381" y="1795"/>
                  </a:lnTo>
                  <a:cubicBezTo>
                    <a:pt x="2449" y="1863"/>
                    <a:pt x="2483" y="1896"/>
                    <a:pt x="2483" y="1896"/>
                  </a:cubicBezTo>
                  <a:cubicBezTo>
                    <a:pt x="2483" y="1896"/>
                    <a:pt x="2483" y="1840"/>
                    <a:pt x="2460" y="1750"/>
                  </a:cubicBezTo>
                  <a:cubicBezTo>
                    <a:pt x="2449" y="1716"/>
                    <a:pt x="2438" y="1659"/>
                    <a:pt x="2415" y="1592"/>
                  </a:cubicBezTo>
                  <a:cubicBezTo>
                    <a:pt x="2393" y="1524"/>
                    <a:pt x="2370" y="1456"/>
                    <a:pt x="2336" y="1400"/>
                  </a:cubicBezTo>
                  <a:cubicBezTo>
                    <a:pt x="2291" y="1332"/>
                    <a:pt x="2246" y="1253"/>
                    <a:pt x="2189" y="1174"/>
                  </a:cubicBezTo>
                  <a:cubicBezTo>
                    <a:pt x="2144" y="1095"/>
                    <a:pt x="2077" y="1016"/>
                    <a:pt x="2009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14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3508850" y="3425500"/>
              <a:ext cx="22575" cy="40925"/>
            </a:xfrm>
            <a:custGeom>
              <a:avLst/>
              <a:gdLst/>
              <a:ahLst/>
              <a:cxnLst/>
              <a:rect l="l" t="t" r="r" b="b"/>
              <a:pathLst>
                <a:path w="903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79" y="305"/>
                  </a:cubicBezTo>
                  <a:cubicBezTo>
                    <a:pt x="113" y="395"/>
                    <a:pt x="136" y="485"/>
                    <a:pt x="169" y="587"/>
                  </a:cubicBezTo>
                  <a:cubicBezTo>
                    <a:pt x="215" y="688"/>
                    <a:pt x="271" y="779"/>
                    <a:pt x="316" y="880"/>
                  </a:cubicBezTo>
                  <a:cubicBezTo>
                    <a:pt x="418" y="1072"/>
                    <a:pt x="530" y="1253"/>
                    <a:pt x="666" y="1422"/>
                  </a:cubicBezTo>
                  <a:cubicBezTo>
                    <a:pt x="734" y="1501"/>
                    <a:pt x="801" y="1580"/>
                    <a:pt x="892" y="1636"/>
                  </a:cubicBezTo>
                  <a:cubicBezTo>
                    <a:pt x="903" y="1535"/>
                    <a:pt x="892" y="1433"/>
                    <a:pt x="880" y="1320"/>
                  </a:cubicBezTo>
                  <a:cubicBezTo>
                    <a:pt x="846" y="1106"/>
                    <a:pt x="790" y="892"/>
                    <a:pt x="688" y="700"/>
                  </a:cubicBezTo>
                  <a:cubicBezTo>
                    <a:pt x="621" y="587"/>
                    <a:pt x="564" y="485"/>
                    <a:pt x="485" y="384"/>
                  </a:cubicBezTo>
                  <a:cubicBezTo>
                    <a:pt x="429" y="305"/>
                    <a:pt x="350" y="226"/>
                    <a:pt x="271" y="158"/>
                  </a:cubicBezTo>
                  <a:cubicBezTo>
                    <a:pt x="192" y="90"/>
                    <a:pt x="102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444800" y="3402350"/>
              <a:ext cx="30500" cy="78450"/>
            </a:xfrm>
            <a:custGeom>
              <a:avLst/>
              <a:gdLst/>
              <a:ahLst/>
              <a:cxnLst/>
              <a:rect l="l" t="t" r="r" b="b"/>
              <a:pathLst>
                <a:path w="1220" h="3138" extrusionOk="0">
                  <a:moveTo>
                    <a:pt x="1152" y="1"/>
                  </a:moveTo>
                  <a:cubicBezTo>
                    <a:pt x="1152" y="1"/>
                    <a:pt x="1129" y="46"/>
                    <a:pt x="1118" y="148"/>
                  </a:cubicBezTo>
                  <a:cubicBezTo>
                    <a:pt x="1106" y="193"/>
                    <a:pt x="1095" y="260"/>
                    <a:pt x="1073" y="317"/>
                  </a:cubicBezTo>
                  <a:cubicBezTo>
                    <a:pt x="1050" y="362"/>
                    <a:pt x="1016" y="441"/>
                    <a:pt x="994" y="509"/>
                  </a:cubicBezTo>
                  <a:cubicBezTo>
                    <a:pt x="937" y="633"/>
                    <a:pt x="847" y="802"/>
                    <a:pt x="779" y="983"/>
                  </a:cubicBezTo>
                  <a:cubicBezTo>
                    <a:pt x="745" y="1073"/>
                    <a:pt x="700" y="1163"/>
                    <a:pt x="655" y="1253"/>
                  </a:cubicBezTo>
                  <a:cubicBezTo>
                    <a:pt x="610" y="1344"/>
                    <a:pt x="576" y="1434"/>
                    <a:pt x="531" y="1535"/>
                  </a:cubicBezTo>
                  <a:cubicBezTo>
                    <a:pt x="373" y="1885"/>
                    <a:pt x="238" y="2246"/>
                    <a:pt x="125" y="2607"/>
                  </a:cubicBezTo>
                  <a:cubicBezTo>
                    <a:pt x="68" y="2788"/>
                    <a:pt x="34" y="2957"/>
                    <a:pt x="1" y="3138"/>
                  </a:cubicBezTo>
                  <a:cubicBezTo>
                    <a:pt x="125" y="3002"/>
                    <a:pt x="238" y="2867"/>
                    <a:pt x="339" y="2720"/>
                  </a:cubicBezTo>
                  <a:cubicBezTo>
                    <a:pt x="441" y="2562"/>
                    <a:pt x="542" y="2416"/>
                    <a:pt x="633" y="2258"/>
                  </a:cubicBezTo>
                  <a:cubicBezTo>
                    <a:pt x="734" y="2066"/>
                    <a:pt x="824" y="1885"/>
                    <a:pt x="915" y="1693"/>
                  </a:cubicBezTo>
                  <a:cubicBezTo>
                    <a:pt x="994" y="1490"/>
                    <a:pt x="1061" y="1299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19" y="249"/>
                    <a:pt x="1208" y="193"/>
                    <a:pt x="1185" y="136"/>
                  </a:cubicBezTo>
                  <a:cubicBezTo>
                    <a:pt x="1163" y="46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469900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28" y="0"/>
                  </a:moveTo>
                  <a:cubicBezTo>
                    <a:pt x="272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8" y="1117"/>
                    <a:pt x="181" y="1185"/>
                    <a:pt x="227" y="1241"/>
                  </a:cubicBezTo>
                  <a:cubicBezTo>
                    <a:pt x="283" y="1185"/>
                    <a:pt x="328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64" y="350"/>
                    <a:pt x="418" y="214"/>
                  </a:cubicBezTo>
                  <a:cubicBezTo>
                    <a:pt x="396" y="135"/>
                    <a:pt x="362" y="68"/>
                    <a:pt x="3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3473575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42" y="46"/>
                    <a:pt x="1208" y="113"/>
                  </a:cubicBezTo>
                  <a:cubicBezTo>
                    <a:pt x="1174" y="181"/>
                    <a:pt x="1129" y="283"/>
                    <a:pt x="1073" y="396"/>
                  </a:cubicBezTo>
                  <a:cubicBezTo>
                    <a:pt x="948" y="621"/>
                    <a:pt x="802" y="915"/>
                    <a:pt x="644" y="1208"/>
                  </a:cubicBezTo>
                  <a:cubicBezTo>
                    <a:pt x="565" y="1366"/>
                    <a:pt x="486" y="1501"/>
                    <a:pt x="418" y="1648"/>
                  </a:cubicBezTo>
                  <a:cubicBezTo>
                    <a:pt x="350" y="1783"/>
                    <a:pt x="271" y="1908"/>
                    <a:pt x="215" y="2020"/>
                  </a:cubicBezTo>
                  <a:cubicBezTo>
                    <a:pt x="159" y="2145"/>
                    <a:pt x="91" y="2224"/>
                    <a:pt x="57" y="2303"/>
                  </a:cubicBezTo>
                  <a:cubicBezTo>
                    <a:pt x="34" y="2336"/>
                    <a:pt x="23" y="2370"/>
                    <a:pt x="1" y="2415"/>
                  </a:cubicBezTo>
                  <a:cubicBezTo>
                    <a:pt x="1" y="2415"/>
                    <a:pt x="46" y="2393"/>
                    <a:pt x="113" y="2359"/>
                  </a:cubicBezTo>
                  <a:cubicBezTo>
                    <a:pt x="215" y="2314"/>
                    <a:pt x="305" y="2257"/>
                    <a:pt x="396" y="2178"/>
                  </a:cubicBezTo>
                  <a:cubicBezTo>
                    <a:pt x="520" y="2088"/>
                    <a:pt x="633" y="1975"/>
                    <a:pt x="723" y="1851"/>
                  </a:cubicBezTo>
                  <a:cubicBezTo>
                    <a:pt x="779" y="1783"/>
                    <a:pt x="836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64" y="768"/>
                    <a:pt x="1287" y="610"/>
                    <a:pt x="1298" y="452"/>
                  </a:cubicBezTo>
                  <a:cubicBezTo>
                    <a:pt x="1310" y="350"/>
                    <a:pt x="1310" y="238"/>
                    <a:pt x="1298" y="125"/>
                  </a:cubicBezTo>
                  <a:cubicBezTo>
                    <a:pt x="1298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493600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204" y="791"/>
                  </a:cubicBezTo>
                  <a:cubicBezTo>
                    <a:pt x="114" y="971"/>
                    <a:pt x="46" y="1152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84" y="1298"/>
                    <a:pt x="497" y="1106"/>
                    <a:pt x="599" y="915"/>
                  </a:cubicBezTo>
                  <a:cubicBezTo>
                    <a:pt x="633" y="813"/>
                    <a:pt x="667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232375" y="3378100"/>
              <a:ext cx="49950" cy="46275"/>
            </a:xfrm>
            <a:custGeom>
              <a:avLst/>
              <a:gdLst/>
              <a:ahLst/>
              <a:cxnLst/>
              <a:rect l="l" t="t" r="r" b="b"/>
              <a:pathLst>
                <a:path w="1998" h="1851" extrusionOk="0">
                  <a:moveTo>
                    <a:pt x="1998" y="0"/>
                  </a:moveTo>
                  <a:lnTo>
                    <a:pt x="1998" y="0"/>
                  </a:lnTo>
                  <a:cubicBezTo>
                    <a:pt x="1862" y="34"/>
                    <a:pt x="1716" y="79"/>
                    <a:pt x="1580" y="136"/>
                  </a:cubicBezTo>
                  <a:cubicBezTo>
                    <a:pt x="1434" y="192"/>
                    <a:pt x="1298" y="260"/>
                    <a:pt x="1174" y="350"/>
                  </a:cubicBezTo>
                  <a:cubicBezTo>
                    <a:pt x="1039" y="440"/>
                    <a:pt x="892" y="542"/>
                    <a:pt x="757" y="655"/>
                  </a:cubicBezTo>
                  <a:cubicBezTo>
                    <a:pt x="633" y="779"/>
                    <a:pt x="497" y="914"/>
                    <a:pt x="396" y="1050"/>
                  </a:cubicBezTo>
                  <a:cubicBezTo>
                    <a:pt x="339" y="1106"/>
                    <a:pt x="294" y="1174"/>
                    <a:pt x="249" y="1242"/>
                  </a:cubicBezTo>
                  <a:cubicBezTo>
                    <a:pt x="215" y="1309"/>
                    <a:pt x="181" y="1377"/>
                    <a:pt x="159" y="1433"/>
                  </a:cubicBezTo>
                  <a:cubicBezTo>
                    <a:pt x="91" y="1569"/>
                    <a:pt x="34" y="1704"/>
                    <a:pt x="1" y="1851"/>
                  </a:cubicBezTo>
                  <a:cubicBezTo>
                    <a:pt x="125" y="1761"/>
                    <a:pt x="238" y="1670"/>
                    <a:pt x="339" y="1558"/>
                  </a:cubicBezTo>
                  <a:cubicBezTo>
                    <a:pt x="396" y="1512"/>
                    <a:pt x="452" y="1467"/>
                    <a:pt x="497" y="1422"/>
                  </a:cubicBezTo>
                  <a:cubicBezTo>
                    <a:pt x="554" y="1366"/>
                    <a:pt x="610" y="1321"/>
                    <a:pt x="666" y="1276"/>
                  </a:cubicBezTo>
                  <a:cubicBezTo>
                    <a:pt x="790" y="1174"/>
                    <a:pt x="892" y="1061"/>
                    <a:pt x="1027" y="960"/>
                  </a:cubicBezTo>
                  <a:cubicBezTo>
                    <a:pt x="1152" y="847"/>
                    <a:pt x="1276" y="745"/>
                    <a:pt x="1389" y="632"/>
                  </a:cubicBezTo>
                  <a:cubicBezTo>
                    <a:pt x="1456" y="587"/>
                    <a:pt x="1501" y="519"/>
                    <a:pt x="1558" y="474"/>
                  </a:cubicBezTo>
                  <a:cubicBezTo>
                    <a:pt x="1614" y="429"/>
                    <a:pt x="1659" y="384"/>
                    <a:pt x="1705" y="328"/>
                  </a:cubicBezTo>
                  <a:cubicBezTo>
                    <a:pt x="1817" y="226"/>
                    <a:pt x="1919" y="125"/>
                    <a:pt x="19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5350" y="3365575"/>
              <a:ext cx="29925" cy="23825"/>
            </a:xfrm>
            <a:custGeom>
              <a:avLst/>
              <a:gdLst/>
              <a:ahLst/>
              <a:cxnLst/>
              <a:rect l="l" t="t" r="r" b="b"/>
              <a:pathLst>
                <a:path w="1197" h="953" extrusionOk="0">
                  <a:moveTo>
                    <a:pt x="1124" y="0"/>
                  </a:moveTo>
                  <a:cubicBezTo>
                    <a:pt x="1059" y="0"/>
                    <a:pt x="995" y="11"/>
                    <a:pt x="937" y="27"/>
                  </a:cubicBezTo>
                  <a:cubicBezTo>
                    <a:pt x="757" y="73"/>
                    <a:pt x="587" y="163"/>
                    <a:pt x="441" y="287"/>
                  </a:cubicBezTo>
                  <a:cubicBezTo>
                    <a:pt x="305" y="411"/>
                    <a:pt x="192" y="547"/>
                    <a:pt x="102" y="705"/>
                  </a:cubicBezTo>
                  <a:cubicBezTo>
                    <a:pt x="57" y="784"/>
                    <a:pt x="23" y="863"/>
                    <a:pt x="1" y="953"/>
                  </a:cubicBezTo>
                  <a:cubicBezTo>
                    <a:pt x="91" y="941"/>
                    <a:pt x="170" y="919"/>
                    <a:pt x="260" y="885"/>
                  </a:cubicBezTo>
                  <a:cubicBezTo>
                    <a:pt x="418" y="817"/>
                    <a:pt x="576" y="716"/>
                    <a:pt x="712" y="603"/>
                  </a:cubicBezTo>
                  <a:cubicBezTo>
                    <a:pt x="779" y="547"/>
                    <a:pt x="836" y="490"/>
                    <a:pt x="903" y="422"/>
                  </a:cubicBezTo>
                  <a:cubicBezTo>
                    <a:pt x="949" y="355"/>
                    <a:pt x="1005" y="287"/>
                    <a:pt x="1061" y="231"/>
                  </a:cubicBezTo>
                  <a:cubicBezTo>
                    <a:pt x="1118" y="163"/>
                    <a:pt x="1163" y="84"/>
                    <a:pt x="1197" y="5"/>
                  </a:cubicBezTo>
                  <a:cubicBezTo>
                    <a:pt x="1173" y="2"/>
                    <a:pt x="1148" y="0"/>
                    <a:pt x="112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407575" y="3376675"/>
              <a:ext cx="51350" cy="16675"/>
            </a:xfrm>
            <a:custGeom>
              <a:avLst/>
              <a:gdLst/>
              <a:ahLst/>
              <a:cxnLst/>
              <a:rect l="l" t="t" r="r" b="b"/>
              <a:pathLst>
                <a:path w="2054" h="667" extrusionOk="0">
                  <a:moveTo>
                    <a:pt x="728" y="1"/>
                  </a:moveTo>
                  <a:cubicBezTo>
                    <a:pt x="601" y="1"/>
                    <a:pt x="474" y="12"/>
                    <a:pt x="350" y="35"/>
                  </a:cubicBezTo>
                  <a:cubicBezTo>
                    <a:pt x="226" y="57"/>
                    <a:pt x="113" y="91"/>
                    <a:pt x="0" y="136"/>
                  </a:cubicBezTo>
                  <a:cubicBezTo>
                    <a:pt x="102" y="193"/>
                    <a:pt x="214" y="238"/>
                    <a:pt x="339" y="272"/>
                  </a:cubicBezTo>
                  <a:cubicBezTo>
                    <a:pt x="429" y="306"/>
                    <a:pt x="542" y="340"/>
                    <a:pt x="666" y="362"/>
                  </a:cubicBezTo>
                  <a:cubicBezTo>
                    <a:pt x="790" y="396"/>
                    <a:pt x="914" y="419"/>
                    <a:pt x="1038" y="441"/>
                  </a:cubicBezTo>
                  <a:cubicBezTo>
                    <a:pt x="1162" y="464"/>
                    <a:pt x="1275" y="497"/>
                    <a:pt x="1399" y="520"/>
                  </a:cubicBezTo>
                  <a:cubicBezTo>
                    <a:pt x="1523" y="531"/>
                    <a:pt x="1614" y="565"/>
                    <a:pt x="1715" y="588"/>
                  </a:cubicBezTo>
                  <a:cubicBezTo>
                    <a:pt x="1817" y="599"/>
                    <a:pt x="1896" y="622"/>
                    <a:pt x="1952" y="644"/>
                  </a:cubicBezTo>
                  <a:cubicBezTo>
                    <a:pt x="2020" y="667"/>
                    <a:pt x="2054" y="667"/>
                    <a:pt x="2054" y="667"/>
                  </a:cubicBezTo>
                  <a:cubicBezTo>
                    <a:pt x="2043" y="633"/>
                    <a:pt x="2020" y="599"/>
                    <a:pt x="2009" y="576"/>
                  </a:cubicBezTo>
                  <a:cubicBezTo>
                    <a:pt x="1952" y="497"/>
                    <a:pt x="1896" y="430"/>
                    <a:pt x="1828" y="373"/>
                  </a:cubicBezTo>
                  <a:cubicBezTo>
                    <a:pt x="1727" y="294"/>
                    <a:pt x="1625" y="227"/>
                    <a:pt x="1512" y="170"/>
                  </a:cubicBezTo>
                  <a:cubicBezTo>
                    <a:pt x="1388" y="114"/>
                    <a:pt x="1253" y="69"/>
                    <a:pt x="1106" y="35"/>
                  </a:cubicBezTo>
                  <a:cubicBezTo>
                    <a:pt x="982" y="12"/>
                    <a:pt x="855" y="1"/>
                    <a:pt x="72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16600" y="3395825"/>
              <a:ext cx="43175" cy="15025"/>
            </a:xfrm>
            <a:custGeom>
              <a:avLst/>
              <a:gdLst/>
              <a:ahLst/>
              <a:cxnLst/>
              <a:rect l="l" t="t" r="r" b="b"/>
              <a:pathLst>
                <a:path w="1727" h="601" extrusionOk="0">
                  <a:moveTo>
                    <a:pt x="1359" y="0"/>
                  </a:moveTo>
                  <a:cubicBezTo>
                    <a:pt x="1165" y="0"/>
                    <a:pt x="979" y="33"/>
                    <a:pt x="801" y="93"/>
                  </a:cubicBezTo>
                  <a:cubicBezTo>
                    <a:pt x="598" y="160"/>
                    <a:pt x="406" y="251"/>
                    <a:pt x="237" y="375"/>
                  </a:cubicBezTo>
                  <a:cubicBezTo>
                    <a:pt x="147" y="431"/>
                    <a:pt x="68" y="499"/>
                    <a:pt x="0" y="578"/>
                  </a:cubicBezTo>
                  <a:cubicBezTo>
                    <a:pt x="90" y="600"/>
                    <a:pt x="192" y="600"/>
                    <a:pt x="294" y="600"/>
                  </a:cubicBezTo>
                  <a:cubicBezTo>
                    <a:pt x="508" y="589"/>
                    <a:pt x="722" y="555"/>
                    <a:pt x="914" y="476"/>
                  </a:cubicBezTo>
                  <a:cubicBezTo>
                    <a:pt x="1016" y="442"/>
                    <a:pt x="1117" y="409"/>
                    <a:pt x="1208" y="363"/>
                  </a:cubicBezTo>
                  <a:cubicBezTo>
                    <a:pt x="1298" y="318"/>
                    <a:pt x="1388" y="273"/>
                    <a:pt x="1467" y="228"/>
                  </a:cubicBezTo>
                  <a:cubicBezTo>
                    <a:pt x="1557" y="183"/>
                    <a:pt x="1648" y="126"/>
                    <a:pt x="1727" y="59"/>
                  </a:cubicBezTo>
                  <a:cubicBezTo>
                    <a:pt x="1636" y="36"/>
                    <a:pt x="1535" y="14"/>
                    <a:pt x="1445" y="2"/>
                  </a:cubicBezTo>
                  <a:cubicBezTo>
                    <a:pt x="1416" y="1"/>
                    <a:pt x="1387" y="0"/>
                    <a:pt x="13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401650" y="3334650"/>
              <a:ext cx="68275" cy="47975"/>
            </a:xfrm>
            <a:custGeom>
              <a:avLst/>
              <a:gdLst/>
              <a:ahLst/>
              <a:cxnLst/>
              <a:rect l="l" t="t" r="r" b="b"/>
              <a:pathLst>
                <a:path w="2731" h="1919" extrusionOk="0">
                  <a:moveTo>
                    <a:pt x="0" y="1"/>
                  </a:moveTo>
                  <a:cubicBezTo>
                    <a:pt x="0" y="1"/>
                    <a:pt x="57" y="23"/>
                    <a:pt x="136" y="80"/>
                  </a:cubicBezTo>
                  <a:lnTo>
                    <a:pt x="294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98" y="362"/>
                    <a:pt x="666" y="418"/>
                  </a:cubicBezTo>
                  <a:cubicBezTo>
                    <a:pt x="734" y="475"/>
                    <a:pt x="801" y="531"/>
                    <a:pt x="892" y="576"/>
                  </a:cubicBezTo>
                  <a:cubicBezTo>
                    <a:pt x="971" y="633"/>
                    <a:pt x="1050" y="700"/>
                    <a:pt x="1129" y="757"/>
                  </a:cubicBezTo>
                  <a:cubicBezTo>
                    <a:pt x="1208" y="824"/>
                    <a:pt x="1287" y="870"/>
                    <a:pt x="1366" y="937"/>
                  </a:cubicBezTo>
                  <a:cubicBezTo>
                    <a:pt x="1693" y="1197"/>
                    <a:pt x="2020" y="1434"/>
                    <a:pt x="2280" y="1614"/>
                  </a:cubicBezTo>
                  <a:lnTo>
                    <a:pt x="2595" y="1840"/>
                  </a:lnTo>
                  <a:cubicBezTo>
                    <a:pt x="2674" y="1885"/>
                    <a:pt x="2731" y="1919"/>
                    <a:pt x="2731" y="1919"/>
                  </a:cubicBezTo>
                  <a:cubicBezTo>
                    <a:pt x="2652" y="1750"/>
                    <a:pt x="2562" y="1592"/>
                    <a:pt x="2449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92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5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3436350" y="3320275"/>
              <a:ext cx="36400" cy="69975"/>
            </a:xfrm>
            <a:custGeom>
              <a:avLst/>
              <a:gdLst/>
              <a:ahLst/>
              <a:cxnLst/>
              <a:rect l="l" t="t" r="r" b="b"/>
              <a:pathLst>
                <a:path w="1456" h="2799" extrusionOk="0">
                  <a:moveTo>
                    <a:pt x="0" y="0"/>
                  </a:moveTo>
                  <a:cubicBezTo>
                    <a:pt x="0" y="0"/>
                    <a:pt x="11" y="45"/>
                    <a:pt x="56" y="124"/>
                  </a:cubicBezTo>
                  <a:cubicBezTo>
                    <a:pt x="102" y="203"/>
                    <a:pt x="169" y="316"/>
                    <a:pt x="237" y="440"/>
                  </a:cubicBezTo>
                  <a:cubicBezTo>
                    <a:pt x="305" y="576"/>
                    <a:pt x="372" y="722"/>
                    <a:pt x="451" y="892"/>
                  </a:cubicBezTo>
                  <a:cubicBezTo>
                    <a:pt x="508" y="959"/>
                    <a:pt x="542" y="1050"/>
                    <a:pt x="587" y="1140"/>
                  </a:cubicBezTo>
                  <a:cubicBezTo>
                    <a:pt x="621" y="1219"/>
                    <a:pt x="677" y="1309"/>
                    <a:pt x="711" y="1399"/>
                  </a:cubicBezTo>
                  <a:lnTo>
                    <a:pt x="1207" y="2359"/>
                  </a:lnTo>
                  <a:lnTo>
                    <a:pt x="1377" y="2675"/>
                  </a:lnTo>
                  <a:cubicBezTo>
                    <a:pt x="1422" y="2753"/>
                    <a:pt x="1444" y="2799"/>
                    <a:pt x="1444" y="2799"/>
                  </a:cubicBezTo>
                  <a:lnTo>
                    <a:pt x="1444" y="2663"/>
                  </a:lnTo>
                  <a:cubicBezTo>
                    <a:pt x="1456" y="2528"/>
                    <a:pt x="1444" y="2404"/>
                    <a:pt x="1422" y="2280"/>
                  </a:cubicBezTo>
                  <a:cubicBezTo>
                    <a:pt x="1399" y="2110"/>
                    <a:pt x="1365" y="1941"/>
                    <a:pt x="1309" y="1772"/>
                  </a:cubicBezTo>
                  <a:cubicBezTo>
                    <a:pt x="1275" y="1670"/>
                    <a:pt x="1241" y="1580"/>
                    <a:pt x="1207" y="1490"/>
                  </a:cubicBezTo>
                  <a:cubicBezTo>
                    <a:pt x="1162" y="1399"/>
                    <a:pt x="1128" y="1298"/>
                    <a:pt x="1083" y="1208"/>
                  </a:cubicBezTo>
                  <a:cubicBezTo>
                    <a:pt x="993" y="1027"/>
                    <a:pt x="880" y="858"/>
                    <a:pt x="767" y="700"/>
                  </a:cubicBezTo>
                  <a:cubicBezTo>
                    <a:pt x="666" y="553"/>
                    <a:pt x="542" y="418"/>
                    <a:pt x="418" y="294"/>
                  </a:cubicBezTo>
                  <a:cubicBezTo>
                    <a:pt x="327" y="203"/>
                    <a:pt x="226" y="124"/>
                    <a:pt x="124" y="68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3288525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355950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8" y="1"/>
                  </a:moveTo>
                  <a:lnTo>
                    <a:pt x="688" y="1"/>
                  </a:lnTo>
                  <a:cubicBezTo>
                    <a:pt x="598" y="57"/>
                    <a:pt x="508" y="114"/>
                    <a:pt x="440" y="181"/>
                  </a:cubicBezTo>
                  <a:cubicBezTo>
                    <a:pt x="361" y="249"/>
                    <a:pt x="293" y="328"/>
                    <a:pt x="248" y="418"/>
                  </a:cubicBezTo>
                  <a:cubicBezTo>
                    <a:pt x="192" y="531"/>
                    <a:pt x="135" y="633"/>
                    <a:pt x="102" y="746"/>
                  </a:cubicBezTo>
                  <a:cubicBezTo>
                    <a:pt x="34" y="949"/>
                    <a:pt x="0" y="1163"/>
                    <a:pt x="11" y="1378"/>
                  </a:cubicBezTo>
                  <a:cubicBezTo>
                    <a:pt x="11" y="1479"/>
                    <a:pt x="34" y="1581"/>
                    <a:pt x="68" y="1682"/>
                  </a:cubicBezTo>
                  <a:cubicBezTo>
                    <a:pt x="135" y="1603"/>
                    <a:pt x="192" y="1524"/>
                    <a:pt x="248" y="1434"/>
                  </a:cubicBezTo>
                  <a:cubicBezTo>
                    <a:pt x="339" y="1265"/>
                    <a:pt x="429" y="1073"/>
                    <a:pt x="485" y="881"/>
                  </a:cubicBezTo>
                  <a:cubicBezTo>
                    <a:pt x="519" y="779"/>
                    <a:pt x="553" y="689"/>
                    <a:pt x="576" y="588"/>
                  </a:cubicBezTo>
                  <a:cubicBezTo>
                    <a:pt x="598" y="486"/>
                    <a:pt x="609" y="396"/>
                    <a:pt x="643" y="306"/>
                  </a:cubicBezTo>
                  <a:cubicBezTo>
                    <a:pt x="666" y="204"/>
                    <a:pt x="677" y="102"/>
                    <a:pt x="6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3374850" y="3491775"/>
              <a:ext cx="15525" cy="32475"/>
            </a:xfrm>
            <a:custGeom>
              <a:avLst/>
              <a:gdLst/>
              <a:ahLst/>
              <a:cxnLst/>
              <a:rect l="l" t="t" r="r" b="b"/>
              <a:pathLst>
                <a:path w="621" h="1299" extrusionOk="0">
                  <a:moveTo>
                    <a:pt x="621" y="1"/>
                  </a:moveTo>
                  <a:lnTo>
                    <a:pt x="621" y="1"/>
                  </a:lnTo>
                  <a:cubicBezTo>
                    <a:pt x="542" y="35"/>
                    <a:pt x="463" y="80"/>
                    <a:pt x="406" y="136"/>
                  </a:cubicBezTo>
                  <a:cubicBezTo>
                    <a:pt x="271" y="249"/>
                    <a:pt x="158" y="396"/>
                    <a:pt x="102" y="554"/>
                  </a:cubicBezTo>
                  <a:cubicBezTo>
                    <a:pt x="34" y="712"/>
                    <a:pt x="0" y="881"/>
                    <a:pt x="0" y="1050"/>
                  </a:cubicBezTo>
                  <a:cubicBezTo>
                    <a:pt x="0" y="1129"/>
                    <a:pt x="23" y="1220"/>
                    <a:pt x="45" y="1299"/>
                  </a:cubicBezTo>
                  <a:cubicBezTo>
                    <a:pt x="113" y="1253"/>
                    <a:pt x="169" y="1197"/>
                    <a:pt x="226" y="1129"/>
                  </a:cubicBezTo>
                  <a:cubicBezTo>
                    <a:pt x="339" y="1005"/>
                    <a:pt x="418" y="859"/>
                    <a:pt x="485" y="712"/>
                  </a:cubicBezTo>
                  <a:cubicBezTo>
                    <a:pt x="508" y="633"/>
                    <a:pt x="530" y="554"/>
                    <a:pt x="553" y="486"/>
                  </a:cubicBezTo>
                  <a:cubicBezTo>
                    <a:pt x="576" y="407"/>
                    <a:pt x="587" y="328"/>
                    <a:pt x="598" y="260"/>
                  </a:cubicBezTo>
                  <a:cubicBezTo>
                    <a:pt x="621" y="170"/>
                    <a:pt x="621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3555400" y="3519725"/>
              <a:ext cx="12425" cy="35550"/>
            </a:xfrm>
            <a:custGeom>
              <a:avLst/>
              <a:gdLst/>
              <a:ahLst/>
              <a:cxnLst/>
              <a:rect l="l" t="t" r="r" b="b"/>
              <a:pathLst>
                <a:path w="497" h="1422" extrusionOk="0">
                  <a:moveTo>
                    <a:pt x="327" y="0"/>
                  </a:moveTo>
                  <a:cubicBezTo>
                    <a:pt x="271" y="68"/>
                    <a:pt x="226" y="147"/>
                    <a:pt x="192" y="226"/>
                  </a:cubicBezTo>
                  <a:cubicBezTo>
                    <a:pt x="169" y="293"/>
                    <a:pt x="135" y="372"/>
                    <a:pt x="113" y="451"/>
                  </a:cubicBezTo>
                  <a:cubicBezTo>
                    <a:pt x="90" y="530"/>
                    <a:pt x="68" y="609"/>
                    <a:pt x="45" y="688"/>
                  </a:cubicBezTo>
                  <a:cubicBezTo>
                    <a:pt x="11" y="846"/>
                    <a:pt x="0" y="1016"/>
                    <a:pt x="11" y="1174"/>
                  </a:cubicBezTo>
                  <a:cubicBezTo>
                    <a:pt x="11" y="1264"/>
                    <a:pt x="23" y="1343"/>
                    <a:pt x="45" y="1422"/>
                  </a:cubicBezTo>
                  <a:cubicBezTo>
                    <a:pt x="113" y="1377"/>
                    <a:pt x="181" y="1320"/>
                    <a:pt x="226" y="1253"/>
                  </a:cubicBezTo>
                  <a:cubicBezTo>
                    <a:pt x="293" y="1185"/>
                    <a:pt x="339" y="1117"/>
                    <a:pt x="372" y="1038"/>
                  </a:cubicBezTo>
                  <a:cubicBezTo>
                    <a:pt x="406" y="948"/>
                    <a:pt x="440" y="858"/>
                    <a:pt x="463" y="767"/>
                  </a:cubicBezTo>
                  <a:cubicBezTo>
                    <a:pt x="497" y="587"/>
                    <a:pt x="485" y="406"/>
                    <a:pt x="440" y="237"/>
                  </a:cubicBezTo>
                  <a:cubicBezTo>
                    <a:pt x="418" y="158"/>
                    <a:pt x="372" y="79"/>
                    <a:pt x="3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2240150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2238525" y="2122175"/>
              <a:ext cx="605700" cy="47170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2493825" y="2209350"/>
              <a:ext cx="119350" cy="74500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606100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2047250" y="1173175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047525" y="1298150"/>
              <a:ext cx="235300" cy="733775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2047525" y="1298425"/>
              <a:ext cx="227700" cy="248550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2055725" y="1300125"/>
              <a:ext cx="683850" cy="731800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2105650" y="1173175"/>
              <a:ext cx="728975" cy="67905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093225" y="1300125"/>
              <a:ext cx="646350" cy="627975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114100" y="1173175"/>
              <a:ext cx="720825" cy="653950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04250" y="1702975"/>
              <a:ext cx="24000" cy="78725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098600" y="1531450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183800" y="1644850"/>
              <a:ext cx="103825" cy="144750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303975" y="1855875"/>
              <a:ext cx="203700" cy="84650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210875" y="1370925"/>
              <a:ext cx="51075" cy="148125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358125" y="1618900"/>
              <a:ext cx="202300" cy="140225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549675" y="1804800"/>
              <a:ext cx="155475" cy="41250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274625" y="1744000"/>
              <a:ext cx="35225" cy="25625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265600" y="1834525"/>
              <a:ext cx="34500" cy="25900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432950" y="1893375"/>
              <a:ext cx="37225" cy="21000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2093350" y="1911050"/>
              <a:ext cx="28000" cy="2685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2359925" y="1821850"/>
              <a:ext cx="30925" cy="20850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166925" y="1615425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2201900" y="1876425"/>
              <a:ext cx="27900" cy="27525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325850" y="1627325"/>
              <a:ext cx="28100" cy="27725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197775" y="1956175"/>
              <a:ext cx="37725" cy="21200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148425" y="1848425"/>
              <a:ext cx="38050" cy="21200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2154600" y="1921250"/>
              <a:ext cx="28525" cy="22875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2098400" y="1965700"/>
              <a:ext cx="28725" cy="22875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2127150" y="1356250"/>
              <a:ext cx="28475" cy="27125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2082975" y="1804475"/>
              <a:ext cx="30900" cy="20875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141800" y="1724650"/>
              <a:ext cx="28400" cy="27250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2300500" y="1498050"/>
              <a:ext cx="31600" cy="20800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2182675" y="1804375"/>
              <a:ext cx="34900" cy="25675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2098875" y="1851425"/>
              <a:ext cx="34475" cy="25925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2571475" y="1726550"/>
              <a:ext cx="28050" cy="2685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069225" y="1979575"/>
              <a:ext cx="30925" cy="20875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272425" y="19175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5842125" y="1172600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5842125" y="1297300"/>
              <a:ext cx="235600" cy="734050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5842125" y="1297300"/>
              <a:ext cx="227975" cy="248850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850600" y="1299550"/>
              <a:ext cx="683550" cy="732100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900250" y="1172600"/>
              <a:ext cx="729275" cy="678775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888125" y="1299550"/>
              <a:ext cx="646025" cy="628275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909000" y="1172600"/>
              <a:ext cx="720525" cy="653950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898825" y="1702400"/>
              <a:ext cx="24300" cy="78725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893750" y="1530875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978675" y="1644300"/>
              <a:ext cx="103825" cy="144725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098850" y="1855300"/>
              <a:ext cx="203700" cy="84375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005750" y="1370650"/>
              <a:ext cx="51100" cy="147850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153000" y="1618325"/>
              <a:ext cx="202300" cy="140250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4550" y="1804250"/>
              <a:ext cx="155475" cy="41225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069500" y="1743400"/>
              <a:ext cx="34875" cy="25425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060475" y="1833925"/>
              <a:ext cx="34450" cy="25925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227700" y="1892700"/>
              <a:ext cx="37300" cy="21050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888225" y="1910250"/>
              <a:ext cx="28025" cy="27075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154675" y="1821250"/>
              <a:ext cx="30900" cy="20900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961800" y="16148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96600" y="1875850"/>
              <a:ext cx="28100" cy="27350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120450" y="1626750"/>
              <a:ext cx="28375" cy="27650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992650" y="1955600"/>
              <a:ext cx="37650" cy="21225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943300" y="1847850"/>
              <a:ext cx="38000" cy="21200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949325" y="1920475"/>
              <a:ext cx="28700" cy="23025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893275" y="1965075"/>
              <a:ext cx="28575" cy="22775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922075" y="1355525"/>
              <a:ext cx="28225" cy="27025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877675" y="1803725"/>
              <a:ext cx="30950" cy="20975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936675" y="1724075"/>
              <a:ext cx="28125" cy="27275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095225" y="1497475"/>
              <a:ext cx="31750" cy="20825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977250" y="1803825"/>
              <a:ext cx="35200" cy="25650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893750" y="1850850"/>
              <a:ext cx="34500" cy="25875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366100" y="1725500"/>
              <a:ext cx="28325" cy="27325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864100" y="1978725"/>
              <a:ext cx="30925" cy="21075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067300" y="1917000"/>
              <a:ext cx="27975" cy="27300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83325" y="4224800"/>
              <a:ext cx="163875" cy="74100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038975" y="4239825"/>
              <a:ext cx="716300" cy="517775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972975" y="4314675"/>
              <a:ext cx="65750" cy="44265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86500" y="4240850"/>
              <a:ext cx="763700" cy="516475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01105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20062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358175" y="46992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95575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5422475" y="46747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5189825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151225" y="4720525"/>
              <a:ext cx="36900" cy="21175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223200" y="465895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2250" y="4693200"/>
              <a:ext cx="37075" cy="25225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245575" y="4716300"/>
              <a:ext cx="28550" cy="23850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239700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281300" y="4673025"/>
              <a:ext cx="29925" cy="21275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247600" y="4617025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9725" y="4614900"/>
              <a:ext cx="30025" cy="21300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262975" y="455792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394875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378575" y="4687325"/>
              <a:ext cx="30275" cy="27050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5249000" y="467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5392175" y="4729775"/>
              <a:ext cx="35225" cy="25925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277850" y="461960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216425" y="4588100"/>
              <a:ext cx="30300" cy="27050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222100" y="4739700"/>
              <a:ext cx="30025" cy="21375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269450" y="4572725"/>
              <a:ext cx="37425" cy="21100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234200" y="4496900"/>
              <a:ext cx="37050" cy="25200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271650" y="4509875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347150" y="4726175"/>
              <a:ext cx="28825" cy="27800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347800" y="4663450"/>
              <a:ext cx="29450" cy="27725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421550" y="473270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213000" y="4424750"/>
              <a:ext cx="37300" cy="21075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235075" y="4545850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204875" y="4697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84550" y="472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218450" y="4637600"/>
              <a:ext cx="31575" cy="20925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99350" y="460975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296900" y="45848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328975" y="46304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309525" y="4631250"/>
              <a:ext cx="29500" cy="21475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18550" y="4660250"/>
              <a:ext cx="30075" cy="2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158475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206800" y="4565150"/>
              <a:ext cx="31375" cy="26675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18510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318825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156850" y="4624625"/>
              <a:ext cx="29975" cy="27550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80775" y="4647125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5322500" y="461207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72775" y="4604350"/>
              <a:ext cx="37325" cy="2550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25350" y="446645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205425" y="4511425"/>
              <a:ext cx="31575" cy="20900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5451575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235400" y="4528125"/>
              <a:ext cx="28575" cy="23800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383700" y="4641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247375" y="4647625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5316850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300925" y="4531375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5179025" y="4558700"/>
              <a:ext cx="30100" cy="27050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7059425" y="4174200"/>
              <a:ext cx="240925" cy="114825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7252100" y="4022600"/>
              <a:ext cx="48250" cy="26925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7163525" y="4094925"/>
              <a:ext cx="136825" cy="47975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7107950" y="4246975"/>
              <a:ext cx="192400" cy="168150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7265625" y="4509325"/>
              <a:ext cx="34725" cy="72825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7170850" y="4355575"/>
              <a:ext cx="129500" cy="138550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170575" y="2645475"/>
              <a:ext cx="142475" cy="237550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254000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073250" y="2474800"/>
              <a:ext cx="239800" cy="244600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073525" y="2480450"/>
              <a:ext cx="239525" cy="292550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855175" y="851300"/>
              <a:ext cx="454200" cy="946750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7305825" y="916700"/>
              <a:ext cx="11450" cy="1065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7295825" y="898575"/>
              <a:ext cx="10750" cy="8500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301675" y="960300"/>
              <a:ext cx="14800" cy="8425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7286075" y="922625"/>
              <a:ext cx="11425" cy="10725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262950" y="9067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200325" y="949125"/>
              <a:ext cx="29375" cy="21575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7268300" y="1392450"/>
              <a:ext cx="28875" cy="27675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255925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127975" y="8663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7217050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150350" y="923825"/>
              <a:ext cx="28550" cy="23725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7115550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7263275" y="1548725"/>
              <a:ext cx="29100" cy="27750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7182400" y="1180025"/>
              <a:ext cx="31250" cy="20900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7213150" y="1017125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117550" y="1032325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257575" y="104215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220650" y="130707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86225" y="880425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219475" y="1361950"/>
              <a:ext cx="29900" cy="27450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174500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209150" y="113305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7198100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197075" y="1232050"/>
              <a:ext cx="30900" cy="26925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7233900" y="12999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7099475" y="11893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275950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83325" y="894725"/>
              <a:ext cx="30300" cy="2685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7212025" y="990575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32900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7281600" y="94750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7136850" y="104047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103025" y="99177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153775" y="882675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271225" y="1251625"/>
              <a:ext cx="30075" cy="27425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127025" y="947200"/>
              <a:ext cx="29875" cy="21400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7281150" y="106540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135275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7243950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7130800" y="1005100"/>
              <a:ext cx="30250" cy="26775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182700" y="1110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235800" y="1176200"/>
              <a:ext cx="28300" cy="23975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264950" y="1288225"/>
              <a:ext cx="28350" cy="23750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085800" y="10228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251850" y="933575"/>
              <a:ext cx="28900" cy="27700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5530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221900" y="103520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090925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199475" y="10526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7289100" y="129645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254900" y="96975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26850" y="1192800"/>
              <a:ext cx="28575" cy="23675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7176475" y="1159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64650" y="11108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7240625" y="871850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7195325" y="971500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109650" y="90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7280600" y="11891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134900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189325" y="92825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7172625" y="968850"/>
              <a:ext cx="28850" cy="27675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123225" y="845000"/>
              <a:ext cx="31575" cy="21075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7251750" y="1149975"/>
              <a:ext cx="29525" cy="27900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164350" y="1088525"/>
              <a:ext cx="37075" cy="25200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232950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7223600" y="1085000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8125" y="1200050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45225" y="1476725"/>
              <a:ext cx="30300" cy="2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281000" y="1337700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19525" y="11443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131800" y="12778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146900" y="1244750"/>
              <a:ext cx="31775" cy="21025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199375" y="1382025"/>
              <a:ext cx="36675" cy="20900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7190325" y="1321500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215400" y="1258700"/>
              <a:ext cx="29400" cy="21925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61250" y="1439700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7113550" y="891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098500" y="9660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7233575" y="1330875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7206650" y="114282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199625" y="111080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226925" y="9206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187500" y="852675"/>
              <a:ext cx="29500" cy="21300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159975" y="93790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7261550" y="15016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110175" y="1079925"/>
              <a:ext cx="29475" cy="27700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7127425" y="1098225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7286775" y="131735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288425" y="84845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7264500" y="1301875"/>
              <a:ext cx="30025" cy="26775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7152150" y="855150"/>
              <a:ext cx="30125" cy="27425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236750" y="1232400"/>
              <a:ext cx="31175" cy="26925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062000" y="1023625"/>
              <a:ext cx="28400" cy="24100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277400" y="1476575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48275" y="991675"/>
              <a:ext cx="36775" cy="20900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202925" y="1026475"/>
              <a:ext cx="30000" cy="2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201025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7235750" y="1379600"/>
              <a:ext cx="29975" cy="2792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282025" y="1368500"/>
              <a:ext cx="29675" cy="27750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7248525" y="989450"/>
              <a:ext cx="38775" cy="21525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68150" y="851850"/>
              <a:ext cx="441525" cy="951575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895800" y="851575"/>
              <a:ext cx="413575" cy="920250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736950" y="896725"/>
              <a:ext cx="575" cy="85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896600" y="896425"/>
              <a:ext cx="44325" cy="70275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118350" y="896725"/>
              <a:ext cx="82100" cy="172375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2304525" y="896725"/>
              <a:ext cx="66600" cy="126400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062550" y="896425"/>
              <a:ext cx="955525" cy="917675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470325" y="906750"/>
              <a:ext cx="29775" cy="21425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3360450" y="100290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3407850" y="949125"/>
              <a:ext cx="29350" cy="21575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3559275" y="1207875"/>
              <a:ext cx="30000" cy="26750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3475700" y="13924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3463300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733825" y="11585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302050" y="925525"/>
              <a:ext cx="29425" cy="27800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59850" y="1311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362725" y="1055200"/>
              <a:ext cx="37250" cy="21025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4425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588125" y="1286625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677475" y="1087975"/>
              <a:ext cx="28825" cy="26975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368025" y="960425"/>
              <a:ext cx="28200" cy="2390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358450" y="1031075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412350" y="999800"/>
              <a:ext cx="30900" cy="26725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590550" y="14781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578675" y="11173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729300" y="1344375"/>
              <a:ext cx="29800" cy="21475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66725" y="1189375"/>
              <a:ext cx="28375" cy="23950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357900" y="923825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22925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620125" y="1033400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470925" y="1548725"/>
              <a:ext cx="28825" cy="27750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743975" y="1235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477200" y="977250"/>
              <a:ext cx="29475" cy="27875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459450" y="1261375"/>
              <a:ext cx="36925" cy="20725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3642750" y="1059150"/>
              <a:ext cx="36800" cy="25225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465225" y="1042150"/>
              <a:ext cx="29125" cy="21950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584150" y="953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566100" y="126460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428025" y="13070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358375" y="11164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618450" y="1125900"/>
              <a:ext cx="28275" cy="24025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703475" y="1446825"/>
              <a:ext cx="28500" cy="23750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543825" y="13245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726800" y="1503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426625" y="1361950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629550" y="1226950"/>
              <a:ext cx="31275" cy="21000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150" y="1203850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381875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676625" y="1120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416800" y="113305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499225" y="1448900"/>
              <a:ext cx="29275" cy="21900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05900" y="1008175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05475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01500" y="995625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590075" y="1409600"/>
              <a:ext cx="29525" cy="21500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617025" y="1352550"/>
              <a:ext cx="28400" cy="23975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557075" y="1360025"/>
              <a:ext cx="28650" cy="23650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306850" y="1189375"/>
              <a:ext cx="31175" cy="26725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83325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549875" y="15137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11250" y="1242800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624125" y="1378475"/>
              <a:ext cx="29075" cy="27700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440275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618875" y="1244200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625600" y="1433650"/>
              <a:ext cx="37850" cy="25050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740400" y="1362975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89125" y="947500"/>
              <a:ext cx="29200" cy="21525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467250" y="114610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665125" y="1515500"/>
              <a:ext cx="31175" cy="26700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674225" y="1241075"/>
              <a:ext cx="29150" cy="27700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334550" y="9472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515075" y="1204675"/>
              <a:ext cx="31600" cy="21075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573625" y="1040150"/>
              <a:ext cx="29725" cy="27975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342650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41600" y="9714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51325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48900" y="9484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524925" y="1266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443375" y="1176200"/>
              <a:ext cx="28100" cy="23975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472425" y="1288225"/>
              <a:ext cx="28275" cy="23750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293175" y="1022800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13350" y="9706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6275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33675" y="940375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298300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406850" y="1052650"/>
              <a:ext cx="29475" cy="21525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706850" y="13801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434525" y="1192800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384075" y="1159050"/>
              <a:ext cx="30850" cy="26650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635200" y="13245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02700" y="971500"/>
              <a:ext cx="29775" cy="27875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650575" y="1190500"/>
              <a:ext cx="29275" cy="21800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502625" y="1151500"/>
              <a:ext cx="29475" cy="21625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511950" y="1183900"/>
              <a:ext cx="300" cy="1700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2525" y="10267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317050" y="90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504025" y="1100175"/>
              <a:ext cx="28100" cy="2390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342275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12575" y="1271050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396700" y="928250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584075" y="1068000"/>
              <a:ext cx="30100" cy="2757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490525" y="1207200"/>
              <a:ext cx="29775" cy="21475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574675" y="1138475"/>
              <a:ext cx="31150" cy="21025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372025" y="1088525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534100" y="107720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462900" y="13369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40325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471600" y="1514825"/>
              <a:ext cx="28650" cy="23850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588600" y="113430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48850" y="117097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13350" y="15166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720700" y="1300025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562875" y="1479425"/>
              <a:ext cx="29350" cy="21650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452875" y="14767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88400" y="1337700"/>
              <a:ext cx="29875" cy="21300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359475" y="927925"/>
              <a:ext cx="29725" cy="21300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570225" y="12417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690925" y="1166475"/>
              <a:ext cx="28875" cy="27700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58925" y="1400900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561575" y="1448400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437725" y="1343175"/>
              <a:ext cx="29275" cy="21775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373300" y="1326525"/>
              <a:ext cx="28375" cy="23925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339475" y="127782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391350" y="1274425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665650" y="140495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541250" y="143735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422925" y="1258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589650" y="14451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523275" y="1464725"/>
              <a:ext cx="28850" cy="26975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608700" y="1074500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546650" y="12143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305875" y="966200"/>
              <a:ext cx="29650" cy="21475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585500" y="1380700"/>
              <a:ext cx="31575" cy="20675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667675" y="135790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462575" y="10425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92600" y="1250925"/>
              <a:ext cx="31275" cy="21025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715300" y="1537600"/>
              <a:ext cx="37125" cy="21000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667200" y="1209100"/>
              <a:ext cx="31300" cy="21125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3650575" y="1502825"/>
              <a:ext cx="37500" cy="21100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658250" y="1286725"/>
              <a:ext cx="37650" cy="25275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563875" y="913675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602375" y="1512500"/>
              <a:ext cx="28550" cy="23675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527875" y="11079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71875" y="1301875"/>
              <a:ext cx="30275" cy="26775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86825" y="15405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388375" y="1133375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510400" y="1550000"/>
              <a:ext cx="29350" cy="21600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400800" y="1209075"/>
              <a:ext cx="29975" cy="26750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509750" y="1385225"/>
              <a:ext cx="28875" cy="2795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546025" y="968875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503950" y="1581750"/>
              <a:ext cx="37100" cy="20900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503900" y="1272550"/>
              <a:ext cx="29500" cy="21425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64075" y="1116400"/>
              <a:ext cx="28375" cy="2390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69475" y="1023625"/>
              <a:ext cx="28300" cy="24100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649325" y="1265275"/>
              <a:ext cx="30825" cy="26725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665275" y="1432750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484825" y="1476575"/>
              <a:ext cx="29450" cy="27875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657850" y="1341975"/>
              <a:ext cx="37450" cy="21025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19975" y="1341925"/>
              <a:ext cx="29250" cy="21800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46950" y="1392975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87125" y="121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5325" y="992900"/>
              <a:ext cx="30000" cy="26775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692425" y="1300575"/>
              <a:ext cx="28225" cy="2390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623225" y="1481300"/>
              <a:ext cx="29125" cy="27700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662400" y="1388575"/>
              <a:ext cx="31300" cy="21075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702350" y="1484475"/>
              <a:ext cx="29450" cy="27975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580775" y="1022700"/>
              <a:ext cx="36875" cy="20925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781075" y="1453750"/>
              <a:ext cx="36975" cy="25275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408400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690975" y="1410975"/>
              <a:ext cx="29325" cy="21550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600250" y="13107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623525" y="10920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622850" y="1314175"/>
              <a:ext cx="31525" cy="20875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08025" y="1441650"/>
              <a:ext cx="31550" cy="21100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734250" y="1437150"/>
              <a:ext cx="29725" cy="27825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44325" y="1409375"/>
              <a:ext cx="29675" cy="27775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670825" y="1481025"/>
              <a:ext cx="31550" cy="21000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58175" y="1452725"/>
              <a:ext cx="29400" cy="27650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72800" y="1376775"/>
              <a:ext cx="28325" cy="24900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431600" y="1056050"/>
              <a:ext cx="39100" cy="21775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689675" y="1528925"/>
              <a:ext cx="28325" cy="2500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075800" y="898675"/>
              <a:ext cx="937750" cy="920825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03450" y="898675"/>
              <a:ext cx="882175" cy="891100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2"/>
            <p:cNvGrpSpPr/>
            <p:nvPr/>
          </p:nvGrpSpPr>
          <p:grpSpPr>
            <a:xfrm>
              <a:off x="1071450" y="3263575"/>
              <a:ext cx="464650" cy="436850"/>
              <a:chOff x="1071450" y="3263575"/>
              <a:chExt cx="464650" cy="436850"/>
            </a:xfrm>
          </p:grpSpPr>
          <p:sp>
            <p:nvSpPr>
              <p:cNvPr id="1415" name="Google Shape;1415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3" name="Google Shape;1423;p2"/>
            <p:cNvGrpSpPr/>
            <p:nvPr/>
          </p:nvGrpSpPr>
          <p:grpSpPr>
            <a:xfrm>
              <a:off x="503300" y="1736038"/>
              <a:ext cx="464650" cy="436850"/>
              <a:chOff x="1071450" y="3263575"/>
              <a:chExt cx="464650" cy="436850"/>
            </a:xfrm>
          </p:grpSpPr>
          <p:sp>
            <p:nvSpPr>
              <p:cNvPr id="1424" name="Google Shape;1424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2" name="Google Shape;1432;p2"/>
            <p:cNvGrpSpPr/>
            <p:nvPr/>
          </p:nvGrpSpPr>
          <p:grpSpPr>
            <a:xfrm>
              <a:off x="2938314" y="1970450"/>
              <a:ext cx="464650" cy="436850"/>
              <a:chOff x="1071450" y="3263575"/>
              <a:chExt cx="464650" cy="436850"/>
            </a:xfrm>
          </p:grpSpPr>
          <p:sp>
            <p:nvSpPr>
              <p:cNvPr id="1433" name="Google Shape;1433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2"/>
            <p:cNvGrpSpPr/>
            <p:nvPr/>
          </p:nvGrpSpPr>
          <p:grpSpPr>
            <a:xfrm>
              <a:off x="4285601" y="1736050"/>
              <a:ext cx="464650" cy="436850"/>
              <a:chOff x="1071450" y="3263575"/>
              <a:chExt cx="464650" cy="436850"/>
            </a:xfrm>
          </p:grpSpPr>
          <p:sp>
            <p:nvSpPr>
              <p:cNvPr id="1442" name="Google Shape;1442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2"/>
            <p:cNvGrpSpPr/>
            <p:nvPr/>
          </p:nvGrpSpPr>
          <p:grpSpPr>
            <a:xfrm>
              <a:off x="6727776" y="1974563"/>
              <a:ext cx="464650" cy="436850"/>
              <a:chOff x="1071450" y="3263575"/>
              <a:chExt cx="464650" cy="436850"/>
            </a:xfrm>
          </p:grpSpPr>
          <p:sp>
            <p:nvSpPr>
              <p:cNvPr id="1451" name="Google Shape;1451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9" name="Google Shape;1459;p2"/>
            <p:cNvGrpSpPr/>
            <p:nvPr/>
          </p:nvGrpSpPr>
          <p:grpSpPr>
            <a:xfrm>
              <a:off x="4861964" y="3265750"/>
              <a:ext cx="464650" cy="436850"/>
              <a:chOff x="1071450" y="3263575"/>
              <a:chExt cx="464650" cy="436850"/>
            </a:xfrm>
          </p:grpSpPr>
          <p:sp>
            <p:nvSpPr>
              <p:cNvPr id="1460" name="Google Shape;1460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8" name="Google Shape;1468;p2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2"/>
          <p:cNvSpPr txBox="1">
            <a:spLocks noGrp="1"/>
          </p:cNvSpPr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470" name="Google Shape;1470;p2"/>
          <p:cNvSpPr txBox="1">
            <a:spLocks noGrp="1"/>
          </p:cNvSpPr>
          <p:nvPr>
            <p:ph type="subTitle" idx="1"/>
          </p:nvPr>
        </p:nvSpPr>
        <p:spPr>
          <a:xfrm>
            <a:off x="720000" y="3370375"/>
            <a:ext cx="7704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s 2">
  <p:cSld name="CUSTOM_23_1">
    <p:spTree>
      <p:nvGrpSpPr>
        <p:cNvPr id="1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p20"/>
          <p:cNvSpPr/>
          <p:nvPr/>
        </p:nvSpPr>
        <p:spPr>
          <a:xfrm rot="10800000">
            <a:off x="4827125" y="1639024"/>
            <a:ext cx="4316866" cy="2969546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9" name="Google Shape;4039;p20"/>
          <p:cNvSpPr txBox="1">
            <a:spLocks noGrp="1"/>
          </p:cNvSpPr>
          <p:nvPr>
            <p:ph type="title"/>
          </p:nvPr>
        </p:nvSpPr>
        <p:spPr>
          <a:xfrm>
            <a:off x="3514729" y="844300"/>
            <a:ext cx="4961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40" name="Google Shape;4040;p20"/>
          <p:cNvSpPr txBox="1">
            <a:spLocks noGrp="1"/>
          </p:cNvSpPr>
          <p:nvPr>
            <p:ph type="subTitle" idx="1"/>
          </p:nvPr>
        </p:nvSpPr>
        <p:spPr>
          <a:xfrm>
            <a:off x="713225" y="1968275"/>
            <a:ext cx="3915600" cy="26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1" name="Google Shape;4041;p20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2" name="Google Shape;4042;p20"/>
          <p:cNvSpPr/>
          <p:nvPr/>
        </p:nvSpPr>
        <p:spPr>
          <a:xfrm rot="8750175" flipH="1">
            <a:off x="5481218" y="2219541"/>
            <a:ext cx="5899120" cy="3258349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CUSTOM_1">
    <p:bg>
      <p:bgPr>
        <a:noFill/>
        <a:effectLst/>
      </p:bgPr>
    </p:bg>
    <p:spTree>
      <p:nvGrpSpPr>
        <p:cNvPr id="1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4" name="Google Shape;4044;p21"/>
          <p:cNvGrpSpPr/>
          <p:nvPr/>
        </p:nvGrpSpPr>
        <p:grpSpPr>
          <a:xfrm>
            <a:off x="-505367" y="-183374"/>
            <a:ext cx="9835632" cy="5510248"/>
            <a:chOff x="-505367" y="-183374"/>
            <a:chExt cx="9835632" cy="5510248"/>
          </a:xfrm>
        </p:grpSpPr>
        <p:sp>
          <p:nvSpPr>
            <p:cNvPr id="4045" name="Google Shape;4045;p21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1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1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1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1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1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1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1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1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1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1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1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1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1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1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1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1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1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1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21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21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1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1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1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1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1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1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1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1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1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1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1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1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1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1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1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1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21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21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1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1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1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1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1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1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1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1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1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1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1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1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1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1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1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1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21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21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1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1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1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1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1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1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1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1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1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1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1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1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1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1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1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1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1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1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1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1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1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1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1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1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1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1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1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1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1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1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1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21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21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1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1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1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1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1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1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1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1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1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1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1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1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1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1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1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1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1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1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1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1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1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1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1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1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1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1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1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1"/>
            <p:cNvSpPr/>
            <p:nvPr/>
          </p:nvSpPr>
          <p:spPr>
            <a:xfrm>
              <a:off x="487202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21"/>
            <p:cNvSpPr/>
            <p:nvPr/>
          </p:nvSpPr>
          <p:spPr>
            <a:xfrm>
              <a:off x="506181" y="84116"/>
              <a:ext cx="714577" cy="598678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21"/>
            <p:cNvSpPr/>
            <p:nvPr/>
          </p:nvSpPr>
          <p:spPr>
            <a:xfrm>
              <a:off x="512015" y="138960"/>
              <a:ext cx="766434" cy="673530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1"/>
            <p:cNvSpPr/>
            <p:nvPr/>
          </p:nvSpPr>
          <p:spPr>
            <a:xfrm>
              <a:off x="1236579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1"/>
            <p:cNvSpPr/>
            <p:nvPr/>
          </p:nvSpPr>
          <p:spPr>
            <a:xfrm>
              <a:off x="1237368" y="299303"/>
              <a:ext cx="17469" cy="24813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1"/>
            <p:cNvSpPr/>
            <p:nvPr/>
          </p:nvSpPr>
          <p:spPr>
            <a:xfrm>
              <a:off x="828411" y="777552"/>
              <a:ext cx="66238" cy="17091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1"/>
            <p:cNvSpPr/>
            <p:nvPr/>
          </p:nvSpPr>
          <p:spPr>
            <a:xfrm>
              <a:off x="886515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1"/>
            <p:cNvSpPr/>
            <p:nvPr/>
          </p:nvSpPr>
          <p:spPr>
            <a:xfrm>
              <a:off x="591775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1"/>
            <p:cNvSpPr/>
            <p:nvPr/>
          </p:nvSpPr>
          <p:spPr>
            <a:xfrm>
              <a:off x="807098" y="581310"/>
              <a:ext cx="31986" cy="27078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1"/>
            <p:cNvSpPr/>
            <p:nvPr/>
          </p:nvSpPr>
          <p:spPr>
            <a:xfrm>
              <a:off x="974408" y="520049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1"/>
            <p:cNvSpPr/>
            <p:nvPr/>
          </p:nvSpPr>
          <p:spPr>
            <a:xfrm>
              <a:off x="760080" y="631108"/>
              <a:ext cx="40292" cy="22617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1"/>
            <p:cNvSpPr/>
            <p:nvPr/>
          </p:nvSpPr>
          <p:spPr>
            <a:xfrm>
              <a:off x="903160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1"/>
            <p:cNvSpPr/>
            <p:nvPr/>
          </p:nvSpPr>
          <p:spPr>
            <a:xfrm>
              <a:off x="583298" y="543489"/>
              <a:ext cx="39022" cy="21862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1"/>
            <p:cNvSpPr/>
            <p:nvPr/>
          </p:nvSpPr>
          <p:spPr>
            <a:xfrm>
              <a:off x="519360" y="423541"/>
              <a:ext cx="37203" cy="26118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1"/>
            <p:cNvSpPr/>
            <p:nvPr/>
          </p:nvSpPr>
          <p:spPr>
            <a:xfrm>
              <a:off x="1146180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1"/>
            <p:cNvSpPr/>
            <p:nvPr/>
          </p:nvSpPr>
          <p:spPr>
            <a:xfrm>
              <a:off x="649981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1"/>
            <p:cNvSpPr/>
            <p:nvPr/>
          </p:nvSpPr>
          <p:spPr>
            <a:xfrm>
              <a:off x="887442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21"/>
            <p:cNvSpPr/>
            <p:nvPr/>
          </p:nvSpPr>
          <p:spPr>
            <a:xfrm>
              <a:off x="528729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21"/>
            <p:cNvSpPr/>
            <p:nvPr/>
          </p:nvSpPr>
          <p:spPr>
            <a:xfrm>
              <a:off x="1134511" y="282280"/>
              <a:ext cx="36585" cy="21072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21"/>
            <p:cNvSpPr/>
            <p:nvPr/>
          </p:nvSpPr>
          <p:spPr>
            <a:xfrm>
              <a:off x="1169792" y="230594"/>
              <a:ext cx="29961" cy="22342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21"/>
            <p:cNvSpPr/>
            <p:nvPr/>
          </p:nvSpPr>
          <p:spPr>
            <a:xfrm>
              <a:off x="669818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21"/>
            <p:cNvSpPr/>
            <p:nvPr/>
          </p:nvSpPr>
          <p:spPr>
            <a:xfrm>
              <a:off x="1098029" y="170362"/>
              <a:ext cx="34938" cy="21141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21"/>
            <p:cNvSpPr/>
            <p:nvPr/>
          </p:nvSpPr>
          <p:spPr>
            <a:xfrm>
              <a:off x="1046789" y="483841"/>
              <a:ext cx="29172" cy="28005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21"/>
            <p:cNvSpPr/>
            <p:nvPr/>
          </p:nvSpPr>
          <p:spPr>
            <a:xfrm>
              <a:off x="964387" y="477321"/>
              <a:ext cx="35830" cy="21107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21"/>
            <p:cNvSpPr/>
            <p:nvPr/>
          </p:nvSpPr>
          <p:spPr>
            <a:xfrm>
              <a:off x="1068514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21"/>
            <p:cNvSpPr/>
            <p:nvPr/>
          </p:nvSpPr>
          <p:spPr>
            <a:xfrm>
              <a:off x="1148685" y="343850"/>
              <a:ext cx="31403" cy="27525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21"/>
            <p:cNvSpPr/>
            <p:nvPr/>
          </p:nvSpPr>
          <p:spPr>
            <a:xfrm>
              <a:off x="532058" y="521181"/>
              <a:ext cx="29927" cy="27628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21"/>
            <p:cNvSpPr/>
            <p:nvPr/>
          </p:nvSpPr>
          <p:spPr>
            <a:xfrm>
              <a:off x="1120680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21"/>
            <p:cNvSpPr/>
            <p:nvPr/>
          </p:nvSpPr>
          <p:spPr>
            <a:xfrm>
              <a:off x="1068720" y="427659"/>
              <a:ext cx="30236" cy="22033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21"/>
            <p:cNvSpPr/>
            <p:nvPr/>
          </p:nvSpPr>
          <p:spPr>
            <a:xfrm>
              <a:off x="612435" y="58308"/>
              <a:ext cx="288082" cy="233513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21"/>
            <p:cNvSpPr/>
            <p:nvPr/>
          </p:nvSpPr>
          <p:spPr>
            <a:xfrm>
              <a:off x="637489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21"/>
            <p:cNvSpPr/>
            <p:nvPr/>
          </p:nvSpPr>
          <p:spPr>
            <a:xfrm>
              <a:off x="521316" y="170774"/>
              <a:ext cx="321441" cy="242471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21"/>
            <p:cNvSpPr/>
            <p:nvPr/>
          </p:nvSpPr>
          <p:spPr>
            <a:xfrm>
              <a:off x="533293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21"/>
            <p:cNvSpPr/>
            <p:nvPr/>
          </p:nvSpPr>
          <p:spPr>
            <a:xfrm>
              <a:off x="739351" y="60367"/>
              <a:ext cx="375667" cy="224384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21"/>
            <p:cNvSpPr/>
            <p:nvPr/>
          </p:nvSpPr>
          <p:spPr>
            <a:xfrm>
              <a:off x="771474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21"/>
            <p:cNvSpPr/>
            <p:nvPr/>
          </p:nvSpPr>
          <p:spPr>
            <a:xfrm>
              <a:off x="544139" y="187728"/>
              <a:ext cx="335238" cy="369695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21"/>
            <p:cNvSpPr/>
            <p:nvPr/>
          </p:nvSpPr>
          <p:spPr>
            <a:xfrm>
              <a:off x="542594" y="181928"/>
              <a:ext cx="335032" cy="381673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21"/>
            <p:cNvSpPr/>
            <p:nvPr/>
          </p:nvSpPr>
          <p:spPr>
            <a:xfrm>
              <a:off x="616554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21"/>
            <p:cNvSpPr/>
            <p:nvPr/>
          </p:nvSpPr>
          <p:spPr>
            <a:xfrm>
              <a:off x="620844" y="191195"/>
              <a:ext cx="323775" cy="412698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21"/>
            <p:cNvSpPr/>
            <p:nvPr/>
          </p:nvSpPr>
          <p:spPr>
            <a:xfrm>
              <a:off x="779231" y="145377"/>
              <a:ext cx="384967" cy="31849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21"/>
            <p:cNvSpPr/>
            <p:nvPr/>
          </p:nvSpPr>
          <p:spPr>
            <a:xfrm>
              <a:off x="770719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21"/>
            <p:cNvSpPr/>
            <p:nvPr/>
          </p:nvSpPr>
          <p:spPr>
            <a:xfrm>
              <a:off x="712238" y="119191"/>
              <a:ext cx="61227" cy="59682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1"/>
            <p:cNvSpPr/>
            <p:nvPr/>
          </p:nvSpPr>
          <p:spPr>
            <a:xfrm>
              <a:off x="742062" y="109513"/>
              <a:ext cx="30613" cy="57761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1"/>
            <p:cNvSpPr/>
            <p:nvPr/>
          </p:nvSpPr>
          <p:spPr>
            <a:xfrm>
              <a:off x="768385" y="103713"/>
              <a:ext cx="17469" cy="63938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1"/>
            <p:cNvSpPr/>
            <p:nvPr/>
          </p:nvSpPr>
          <p:spPr>
            <a:xfrm>
              <a:off x="791243" y="100247"/>
              <a:ext cx="97229" cy="7670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1"/>
            <p:cNvSpPr/>
            <p:nvPr/>
          </p:nvSpPr>
          <p:spPr>
            <a:xfrm>
              <a:off x="835378" y="124648"/>
              <a:ext cx="72072" cy="21587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1"/>
            <p:cNvSpPr/>
            <p:nvPr/>
          </p:nvSpPr>
          <p:spPr>
            <a:xfrm>
              <a:off x="785820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1"/>
            <p:cNvSpPr/>
            <p:nvPr/>
          </p:nvSpPr>
          <p:spPr>
            <a:xfrm>
              <a:off x="812521" y="189307"/>
              <a:ext cx="47293" cy="20146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1"/>
            <p:cNvSpPr/>
            <p:nvPr/>
          </p:nvSpPr>
          <p:spPr>
            <a:xfrm>
              <a:off x="1037145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1"/>
            <p:cNvSpPr/>
            <p:nvPr/>
          </p:nvSpPr>
          <p:spPr>
            <a:xfrm>
              <a:off x="1062336" y="200907"/>
              <a:ext cx="57349" cy="4187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1"/>
            <p:cNvSpPr/>
            <p:nvPr/>
          </p:nvSpPr>
          <p:spPr>
            <a:xfrm>
              <a:off x="673868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1"/>
            <p:cNvSpPr/>
            <p:nvPr/>
          </p:nvSpPr>
          <p:spPr>
            <a:xfrm>
              <a:off x="650256" y="483258"/>
              <a:ext cx="26770" cy="55392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1"/>
            <p:cNvSpPr/>
            <p:nvPr/>
          </p:nvSpPr>
          <p:spPr>
            <a:xfrm>
              <a:off x="725005" y="210585"/>
              <a:ext cx="41459" cy="74028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1"/>
            <p:cNvSpPr/>
            <p:nvPr/>
          </p:nvSpPr>
          <p:spPr>
            <a:xfrm>
              <a:off x="764130" y="210997"/>
              <a:ext cx="17846" cy="7166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1"/>
            <p:cNvSpPr/>
            <p:nvPr/>
          </p:nvSpPr>
          <p:spPr>
            <a:xfrm>
              <a:off x="653345" y="189685"/>
              <a:ext cx="100352" cy="86006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1"/>
            <p:cNvSpPr/>
            <p:nvPr/>
          </p:nvSpPr>
          <p:spPr>
            <a:xfrm>
              <a:off x="644456" y="183232"/>
              <a:ext cx="122008" cy="33977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1"/>
            <p:cNvSpPr/>
            <p:nvPr/>
          </p:nvSpPr>
          <p:spPr>
            <a:xfrm>
              <a:off x="567373" y="389530"/>
              <a:ext cx="17846" cy="52304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1"/>
            <p:cNvSpPr/>
            <p:nvPr/>
          </p:nvSpPr>
          <p:spPr>
            <a:xfrm>
              <a:off x="903160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1"/>
            <p:cNvSpPr/>
            <p:nvPr/>
          </p:nvSpPr>
          <p:spPr>
            <a:xfrm>
              <a:off x="891526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1"/>
            <p:cNvSpPr/>
            <p:nvPr/>
          </p:nvSpPr>
          <p:spPr>
            <a:xfrm>
              <a:off x="1002688" y="96369"/>
              <a:ext cx="52304" cy="27147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1"/>
            <p:cNvSpPr/>
            <p:nvPr/>
          </p:nvSpPr>
          <p:spPr>
            <a:xfrm>
              <a:off x="1587089" y="782597"/>
              <a:ext cx="20146" cy="64316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1"/>
            <p:cNvSpPr/>
            <p:nvPr/>
          </p:nvSpPr>
          <p:spPr>
            <a:xfrm>
              <a:off x="1546420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1"/>
            <p:cNvSpPr/>
            <p:nvPr/>
          </p:nvSpPr>
          <p:spPr>
            <a:xfrm>
              <a:off x="1530152" y="80699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1"/>
            <p:cNvSpPr/>
            <p:nvPr/>
          </p:nvSpPr>
          <p:spPr>
            <a:xfrm>
              <a:off x="1493361" y="74117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1"/>
            <p:cNvSpPr/>
            <p:nvPr/>
          </p:nvSpPr>
          <p:spPr>
            <a:xfrm>
              <a:off x="1503417" y="651323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1"/>
            <p:cNvSpPr/>
            <p:nvPr/>
          </p:nvSpPr>
          <p:spPr>
            <a:xfrm>
              <a:off x="1633558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1"/>
            <p:cNvSpPr/>
            <p:nvPr/>
          </p:nvSpPr>
          <p:spPr>
            <a:xfrm>
              <a:off x="-29158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1"/>
            <p:cNvSpPr/>
            <p:nvPr/>
          </p:nvSpPr>
          <p:spPr>
            <a:xfrm>
              <a:off x="-273398" y="221053"/>
              <a:ext cx="594525" cy="408236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1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1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1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1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1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1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1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1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1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1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1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1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1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1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1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1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1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1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1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1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1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1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1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1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1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1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1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1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1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1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1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1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1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1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1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1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1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1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1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1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1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1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1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1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1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1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1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1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1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1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1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1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1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1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1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1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1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1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1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1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1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1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1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1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1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1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1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1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1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1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1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1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1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1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1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1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1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1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1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1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1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1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1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1"/>
            <p:cNvSpPr/>
            <p:nvPr/>
          </p:nvSpPr>
          <p:spPr>
            <a:xfrm>
              <a:off x="2141666" y="5012777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1"/>
            <p:cNvSpPr/>
            <p:nvPr/>
          </p:nvSpPr>
          <p:spPr>
            <a:xfrm>
              <a:off x="2189302" y="5087526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1"/>
            <p:cNvSpPr/>
            <p:nvPr/>
          </p:nvSpPr>
          <p:spPr>
            <a:xfrm>
              <a:off x="2208281" y="4988376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1"/>
            <p:cNvSpPr/>
            <p:nvPr/>
          </p:nvSpPr>
          <p:spPr>
            <a:xfrm>
              <a:off x="2251250" y="5054201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1"/>
            <p:cNvSpPr/>
            <p:nvPr/>
          </p:nvSpPr>
          <p:spPr>
            <a:xfrm>
              <a:off x="2272562" y="4955840"/>
              <a:ext cx="23646" cy="6510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1"/>
            <p:cNvSpPr/>
            <p:nvPr/>
          </p:nvSpPr>
          <p:spPr>
            <a:xfrm>
              <a:off x="2039015" y="4987621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1"/>
            <p:cNvSpPr/>
            <p:nvPr/>
          </p:nvSpPr>
          <p:spPr>
            <a:xfrm>
              <a:off x="2086651" y="5062335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1"/>
            <p:cNvSpPr/>
            <p:nvPr/>
          </p:nvSpPr>
          <p:spPr>
            <a:xfrm>
              <a:off x="2098663" y="4955840"/>
              <a:ext cx="24058" cy="6510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1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1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1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1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1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1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1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1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1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1"/>
            <p:cNvSpPr/>
            <p:nvPr/>
          </p:nvSpPr>
          <p:spPr>
            <a:xfrm>
              <a:off x="1670727" y="2575680"/>
              <a:ext cx="22102" cy="18842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1"/>
            <p:cNvSpPr/>
            <p:nvPr/>
          </p:nvSpPr>
          <p:spPr>
            <a:xfrm>
              <a:off x="950831" y="4456416"/>
              <a:ext cx="225002" cy="101724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1"/>
            <p:cNvSpPr/>
            <p:nvPr/>
          </p:nvSpPr>
          <p:spPr>
            <a:xfrm>
              <a:off x="889604" y="4476870"/>
              <a:ext cx="983302" cy="710973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1"/>
            <p:cNvSpPr/>
            <p:nvPr/>
          </p:nvSpPr>
          <p:spPr>
            <a:xfrm>
              <a:off x="799376" y="4579796"/>
              <a:ext cx="90639" cy="60767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1"/>
            <p:cNvSpPr/>
            <p:nvPr/>
          </p:nvSpPr>
          <p:spPr>
            <a:xfrm>
              <a:off x="817566" y="4478449"/>
              <a:ext cx="1048373" cy="709017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1"/>
            <p:cNvSpPr/>
            <p:nvPr/>
          </p:nvSpPr>
          <p:spPr>
            <a:xfrm>
              <a:off x="851268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1"/>
            <p:cNvSpPr/>
            <p:nvPr/>
          </p:nvSpPr>
          <p:spPr>
            <a:xfrm>
              <a:off x="1111517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1"/>
            <p:cNvSpPr/>
            <p:nvPr/>
          </p:nvSpPr>
          <p:spPr>
            <a:xfrm>
              <a:off x="1327801" y="5107741"/>
              <a:ext cx="41012" cy="29412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1"/>
            <p:cNvSpPr/>
            <p:nvPr/>
          </p:nvSpPr>
          <p:spPr>
            <a:xfrm>
              <a:off x="1242036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1"/>
            <p:cNvSpPr/>
            <p:nvPr/>
          </p:nvSpPr>
          <p:spPr>
            <a:xfrm>
              <a:off x="1416278" y="5074038"/>
              <a:ext cx="43552" cy="28726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1"/>
            <p:cNvSpPr/>
            <p:nvPr/>
          </p:nvSpPr>
          <p:spPr>
            <a:xfrm>
              <a:off x="1096725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1"/>
            <p:cNvSpPr/>
            <p:nvPr/>
          </p:nvSpPr>
          <p:spPr>
            <a:xfrm>
              <a:off x="1043701" y="5136947"/>
              <a:ext cx="50931" cy="29069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1"/>
            <p:cNvSpPr/>
            <p:nvPr/>
          </p:nvSpPr>
          <p:spPr>
            <a:xfrm>
              <a:off x="1142508" y="5052417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1"/>
            <p:cNvSpPr/>
            <p:nvPr/>
          </p:nvSpPr>
          <p:spPr>
            <a:xfrm>
              <a:off x="1264790" y="5099435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1"/>
            <p:cNvSpPr/>
            <p:nvPr/>
          </p:nvSpPr>
          <p:spPr>
            <a:xfrm>
              <a:off x="1173464" y="513114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1"/>
            <p:cNvSpPr/>
            <p:nvPr/>
          </p:nvSpPr>
          <p:spPr>
            <a:xfrm>
              <a:off x="1165399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1"/>
            <p:cNvSpPr/>
            <p:nvPr/>
          </p:nvSpPr>
          <p:spPr>
            <a:xfrm>
              <a:off x="1222473" y="5071739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1"/>
            <p:cNvSpPr/>
            <p:nvPr/>
          </p:nvSpPr>
          <p:spPr>
            <a:xfrm>
              <a:off x="1175970" y="4994862"/>
              <a:ext cx="40326" cy="29652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1"/>
            <p:cNvSpPr/>
            <p:nvPr/>
          </p:nvSpPr>
          <p:spPr>
            <a:xfrm>
              <a:off x="1316167" y="4991945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1"/>
            <p:cNvSpPr/>
            <p:nvPr/>
          </p:nvSpPr>
          <p:spPr>
            <a:xfrm>
              <a:off x="1197488" y="4913730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1"/>
            <p:cNvSpPr/>
            <p:nvPr/>
          </p:nvSpPr>
          <p:spPr>
            <a:xfrm>
              <a:off x="1378423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1"/>
            <p:cNvSpPr/>
            <p:nvPr/>
          </p:nvSpPr>
          <p:spPr>
            <a:xfrm>
              <a:off x="1356184" y="5091370"/>
              <a:ext cx="41150" cy="37134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1"/>
            <p:cNvSpPr/>
            <p:nvPr/>
          </p:nvSpPr>
          <p:spPr>
            <a:xfrm>
              <a:off x="1178304" y="50748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1"/>
            <p:cNvSpPr/>
            <p:nvPr/>
          </p:nvSpPr>
          <p:spPr>
            <a:xfrm>
              <a:off x="1374854" y="5149645"/>
              <a:ext cx="47979" cy="35590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1"/>
            <p:cNvSpPr/>
            <p:nvPr/>
          </p:nvSpPr>
          <p:spPr>
            <a:xfrm>
              <a:off x="1217600" y="4998397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1"/>
            <p:cNvSpPr/>
            <p:nvPr/>
          </p:nvSpPr>
          <p:spPr>
            <a:xfrm>
              <a:off x="1133585" y="495515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1"/>
            <p:cNvSpPr/>
            <p:nvPr/>
          </p:nvSpPr>
          <p:spPr>
            <a:xfrm>
              <a:off x="1141375" y="5163270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1"/>
            <p:cNvSpPr/>
            <p:nvPr/>
          </p:nvSpPr>
          <p:spPr>
            <a:xfrm>
              <a:off x="1206274" y="4934047"/>
              <a:ext cx="51205" cy="28966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1"/>
            <p:cNvSpPr/>
            <p:nvPr/>
          </p:nvSpPr>
          <p:spPr>
            <a:xfrm>
              <a:off x="1157986" y="4829955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1"/>
            <p:cNvSpPr/>
            <p:nvPr/>
          </p:nvSpPr>
          <p:spPr>
            <a:xfrm>
              <a:off x="1209397" y="4847767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1"/>
            <p:cNvSpPr/>
            <p:nvPr/>
          </p:nvSpPr>
          <p:spPr>
            <a:xfrm>
              <a:off x="1312632" y="5144703"/>
              <a:ext cx="39605" cy="38164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1"/>
            <p:cNvSpPr/>
            <p:nvPr/>
          </p:nvSpPr>
          <p:spPr>
            <a:xfrm>
              <a:off x="1313593" y="5058594"/>
              <a:ext cx="40772" cy="38061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1"/>
            <p:cNvSpPr/>
            <p:nvPr/>
          </p:nvSpPr>
          <p:spPr>
            <a:xfrm>
              <a:off x="1415112" y="5153661"/>
              <a:ext cx="40429" cy="38164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1"/>
            <p:cNvSpPr/>
            <p:nvPr/>
          </p:nvSpPr>
          <p:spPr>
            <a:xfrm>
              <a:off x="1128574" y="4730907"/>
              <a:ext cx="51411" cy="28932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1"/>
            <p:cNvSpPr/>
            <p:nvPr/>
          </p:nvSpPr>
          <p:spPr>
            <a:xfrm>
              <a:off x="1159187" y="489715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1"/>
            <p:cNvSpPr/>
            <p:nvPr/>
          </p:nvSpPr>
          <p:spPr>
            <a:xfrm>
              <a:off x="1117351" y="510585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1"/>
            <p:cNvSpPr/>
            <p:nvPr/>
          </p:nvSpPr>
          <p:spPr>
            <a:xfrm>
              <a:off x="1226729" y="5137359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1"/>
            <p:cNvSpPr/>
            <p:nvPr/>
          </p:nvSpPr>
          <p:spPr>
            <a:xfrm>
              <a:off x="1135953" y="5023107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1"/>
            <p:cNvSpPr/>
            <p:nvPr/>
          </p:nvSpPr>
          <p:spPr>
            <a:xfrm>
              <a:off x="1109801" y="4984875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1"/>
            <p:cNvSpPr/>
            <p:nvPr/>
          </p:nvSpPr>
          <p:spPr>
            <a:xfrm>
              <a:off x="1243923" y="4950692"/>
              <a:ext cx="38713" cy="32844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1"/>
            <p:cNvSpPr/>
            <p:nvPr/>
          </p:nvSpPr>
          <p:spPr>
            <a:xfrm>
              <a:off x="1288093" y="5013258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1"/>
            <p:cNvSpPr/>
            <p:nvPr/>
          </p:nvSpPr>
          <p:spPr>
            <a:xfrm>
              <a:off x="1261221" y="5014390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1"/>
            <p:cNvSpPr/>
            <p:nvPr/>
          </p:nvSpPr>
          <p:spPr>
            <a:xfrm>
              <a:off x="1273782" y="5054201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1"/>
            <p:cNvSpPr/>
            <p:nvPr/>
          </p:nvSpPr>
          <p:spPr>
            <a:xfrm>
              <a:off x="1053619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1"/>
            <p:cNvSpPr/>
            <p:nvPr/>
          </p:nvSpPr>
          <p:spPr>
            <a:xfrm>
              <a:off x="1120303" y="4923648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1"/>
            <p:cNvSpPr/>
            <p:nvPr/>
          </p:nvSpPr>
          <p:spPr>
            <a:xfrm>
              <a:off x="1090204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1"/>
            <p:cNvSpPr/>
            <p:nvPr/>
          </p:nvSpPr>
          <p:spPr>
            <a:xfrm>
              <a:off x="1274159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1"/>
            <p:cNvSpPr/>
            <p:nvPr/>
          </p:nvSpPr>
          <p:spPr>
            <a:xfrm>
              <a:off x="1051388" y="5005295"/>
              <a:ext cx="41253" cy="37821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1"/>
            <p:cNvSpPr/>
            <p:nvPr/>
          </p:nvSpPr>
          <p:spPr>
            <a:xfrm>
              <a:off x="1221924" y="503618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1"/>
            <p:cNvSpPr/>
            <p:nvPr/>
          </p:nvSpPr>
          <p:spPr>
            <a:xfrm>
              <a:off x="1279204" y="4988067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1"/>
            <p:cNvSpPr/>
            <p:nvPr/>
          </p:nvSpPr>
          <p:spPr>
            <a:xfrm>
              <a:off x="1210942" y="4977462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1"/>
            <p:cNvSpPr/>
            <p:nvPr/>
          </p:nvSpPr>
          <p:spPr>
            <a:xfrm>
              <a:off x="1145425" y="4788153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1"/>
            <p:cNvSpPr/>
            <p:nvPr/>
          </p:nvSpPr>
          <p:spPr>
            <a:xfrm>
              <a:off x="1118106" y="4849894"/>
              <a:ext cx="43518" cy="28692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1"/>
            <p:cNvSpPr/>
            <p:nvPr/>
          </p:nvSpPr>
          <p:spPr>
            <a:xfrm>
              <a:off x="1456193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1"/>
            <p:cNvSpPr/>
            <p:nvPr/>
          </p:nvSpPr>
          <p:spPr>
            <a:xfrm>
              <a:off x="1159496" y="4872820"/>
              <a:ext cx="38953" cy="32673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1"/>
            <p:cNvSpPr/>
            <p:nvPr/>
          </p:nvSpPr>
          <p:spPr>
            <a:xfrm>
              <a:off x="1363151" y="5027844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1"/>
            <p:cNvSpPr/>
            <p:nvPr/>
          </p:nvSpPr>
          <p:spPr>
            <a:xfrm>
              <a:off x="1175764" y="5036870"/>
              <a:ext cx="41562" cy="37821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1"/>
            <p:cNvSpPr/>
            <p:nvPr/>
          </p:nvSpPr>
          <p:spPr>
            <a:xfrm>
              <a:off x="127124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1"/>
            <p:cNvSpPr/>
            <p:nvPr/>
          </p:nvSpPr>
          <p:spPr>
            <a:xfrm>
              <a:off x="1249209" y="4877282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1"/>
            <p:cNvSpPr/>
            <p:nvPr/>
          </p:nvSpPr>
          <p:spPr>
            <a:xfrm>
              <a:off x="1081933" y="491479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1"/>
            <p:cNvSpPr/>
            <p:nvPr/>
          </p:nvSpPr>
          <p:spPr>
            <a:xfrm>
              <a:off x="3214784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1"/>
            <p:cNvSpPr/>
            <p:nvPr/>
          </p:nvSpPr>
          <p:spPr>
            <a:xfrm>
              <a:off x="2678808" y="3848265"/>
              <a:ext cx="566211" cy="188623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1"/>
            <p:cNvSpPr/>
            <p:nvPr/>
          </p:nvSpPr>
          <p:spPr>
            <a:xfrm>
              <a:off x="2731455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1"/>
            <p:cNvSpPr/>
            <p:nvPr/>
          </p:nvSpPr>
          <p:spPr>
            <a:xfrm>
              <a:off x="2896843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1"/>
            <p:cNvSpPr/>
            <p:nvPr/>
          </p:nvSpPr>
          <p:spPr>
            <a:xfrm>
              <a:off x="2834106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1"/>
            <p:cNvSpPr/>
            <p:nvPr/>
          </p:nvSpPr>
          <p:spPr>
            <a:xfrm>
              <a:off x="2804282" y="3864121"/>
              <a:ext cx="23646" cy="21347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1"/>
            <p:cNvSpPr/>
            <p:nvPr/>
          </p:nvSpPr>
          <p:spPr>
            <a:xfrm>
              <a:off x="2954158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1"/>
            <p:cNvSpPr/>
            <p:nvPr/>
          </p:nvSpPr>
          <p:spPr>
            <a:xfrm>
              <a:off x="3000627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21"/>
            <p:cNvSpPr/>
            <p:nvPr/>
          </p:nvSpPr>
          <p:spPr>
            <a:xfrm>
              <a:off x="3035084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21"/>
            <p:cNvSpPr/>
            <p:nvPr/>
          </p:nvSpPr>
          <p:spPr>
            <a:xfrm>
              <a:off x="3035496" y="3880011"/>
              <a:ext cx="30613" cy="59271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1"/>
            <p:cNvSpPr/>
            <p:nvPr/>
          </p:nvSpPr>
          <p:spPr>
            <a:xfrm>
              <a:off x="2978182" y="3893156"/>
              <a:ext cx="19768" cy="22891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1"/>
            <p:cNvSpPr/>
            <p:nvPr/>
          </p:nvSpPr>
          <p:spPr>
            <a:xfrm>
              <a:off x="3094732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1"/>
            <p:cNvSpPr/>
            <p:nvPr/>
          </p:nvSpPr>
          <p:spPr>
            <a:xfrm>
              <a:off x="3095899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1"/>
            <p:cNvSpPr/>
            <p:nvPr/>
          </p:nvSpPr>
          <p:spPr>
            <a:xfrm>
              <a:off x="3147791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1"/>
            <p:cNvSpPr/>
            <p:nvPr/>
          </p:nvSpPr>
          <p:spPr>
            <a:xfrm>
              <a:off x="3203939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1"/>
            <p:cNvSpPr/>
            <p:nvPr/>
          </p:nvSpPr>
          <p:spPr>
            <a:xfrm>
              <a:off x="2338766" y="3999857"/>
              <a:ext cx="962436" cy="845302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1"/>
            <p:cNvSpPr/>
            <p:nvPr/>
          </p:nvSpPr>
          <p:spPr>
            <a:xfrm>
              <a:off x="3199305" y="4132126"/>
              <a:ext cx="106907" cy="127053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1"/>
            <p:cNvSpPr/>
            <p:nvPr/>
          </p:nvSpPr>
          <p:spPr>
            <a:xfrm>
              <a:off x="3251952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1"/>
            <p:cNvSpPr/>
            <p:nvPr/>
          </p:nvSpPr>
          <p:spPr>
            <a:xfrm>
              <a:off x="3276354" y="4132126"/>
              <a:ext cx="32192" cy="60815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1"/>
            <p:cNvSpPr/>
            <p:nvPr/>
          </p:nvSpPr>
          <p:spPr>
            <a:xfrm>
              <a:off x="3284899" y="4087201"/>
              <a:ext cx="67027" cy="134020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1"/>
            <p:cNvSpPr/>
            <p:nvPr/>
          </p:nvSpPr>
          <p:spPr>
            <a:xfrm>
              <a:off x="3338713" y="4102679"/>
              <a:ext cx="26770" cy="4846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1"/>
            <p:cNvSpPr/>
            <p:nvPr/>
          </p:nvSpPr>
          <p:spPr>
            <a:xfrm>
              <a:off x="3365037" y="4106935"/>
              <a:ext cx="23681" cy="39159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>
              <a:off x="2497564" y="4204919"/>
              <a:ext cx="15890" cy="24813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>
              <a:off x="2510331" y="4187862"/>
              <a:ext cx="23338" cy="19425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>
              <a:off x="2544789" y="4158449"/>
              <a:ext cx="31437" cy="29481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2544789" y="4204919"/>
              <a:ext cx="31437" cy="24813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2594381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>
              <a:off x="2620327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>
              <a:off x="2653617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>
              <a:off x="2645484" y="4180517"/>
              <a:ext cx="26770" cy="2272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1"/>
            <p:cNvSpPr/>
            <p:nvPr/>
          </p:nvSpPr>
          <p:spPr>
            <a:xfrm>
              <a:off x="2578903" y="4118947"/>
              <a:ext cx="25568" cy="21793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1"/>
            <p:cNvSpPr/>
            <p:nvPr/>
          </p:nvSpPr>
          <p:spPr>
            <a:xfrm>
              <a:off x="2472373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1"/>
            <p:cNvSpPr/>
            <p:nvPr/>
          </p:nvSpPr>
          <p:spPr>
            <a:xfrm>
              <a:off x="2502198" y="4253310"/>
              <a:ext cx="22068" cy="18121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1"/>
            <p:cNvSpPr/>
            <p:nvPr/>
          </p:nvSpPr>
          <p:spPr>
            <a:xfrm>
              <a:off x="2488641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21"/>
            <p:cNvSpPr/>
            <p:nvPr/>
          </p:nvSpPr>
          <p:spPr>
            <a:xfrm>
              <a:off x="2461151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21"/>
            <p:cNvSpPr/>
            <p:nvPr/>
          </p:nvSpPr>
          <p:spPr>
            <a:xfrm>
              <a:off x="2542112" y="4278913"/>
              <a:ext cx="22480" cy="19356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1"/>
            <p:cNvSpPr/>
            <p:nvPr/>
          </p:nvSpPr>
          <p:spPr>
            <a:xfrm>
              <a:off x="2439083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1"/>
            <p:cNvSpPr/>
            <p:nvPr/>
          </p:nvSpPr>
          <p:spPr>
            <a:xfrm>
              <a:off x="2615282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1"/>
            <p:cNvSpPr/>
            <p:nvPr/>
          </p:nvSpPr>
          <p:spPr>
            <a:xfrm>
              <a:off x="2586625" y="4229320"/>
              <a:ext cx="17846" cy="15547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1"/>
            <p:cNvSpPr/>
            <p:nvPr/>
          </p:nvSpPr>
          <p:spPr>
            <a:xfrm>
              <a:off x="2701254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1"/>
            <p:cNvSpPr/>
            <p:nvPr/>
          </p:nvSpPr>
          <p:spPr>
            <a:xfrm>
              <a:off x="2731455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1"/>
            <p:cNvSpPr/>
            <p:nvPr/>
          </p:nvSpPr>
          <p:spPr>
            <a:xfrm>
              <a:off x="2731455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1"/>
            <p:cNvSpPr/>
            <p:nvPr/>
          </p:nvSpPr>
          <p:spPr>
            <a:xfrm>
              <a:off x="2486273" y="4459367"/>
              <a:ext cx="669309" cy="622222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1"/>
            <p:cNvSpPr/>
            <p:nvPr/>
          </p:nvSpPr>
          <p:spPr>
            <a:xfrm>
              <a:off x="2482841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1"/>
            <p:cNvSpPr/>
            <p:nvPr/>
          </p:nvSpPr>
          <p:spPr>
            <a:xfrm>
              <a:off x="2766324" y="4613498"/>
              <a:ext cx="126298" cy="146409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1"/>
            <p:cNvSpPr/>
            <p:nvPr/>
          </p:nvSpPr>
          <p:spPr>
            <a:xfrm>
              <a:off x="2892588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1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1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21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21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1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1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1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1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1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1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1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1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1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1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1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1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1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1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1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1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1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1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1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1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1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1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1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1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21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21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1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1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1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1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1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1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1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1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1"/>
            <p:cNvSpPr/>
            <p:nvPr/>
          </p:nvSpPr>
          <p:spPr>
            <a:xfrm>
              <a:off x="1430247" y="3868789"/>
              <a:ext cx="435692" cy="438816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1"/>
            <p:cNvSpPr/>
            <p:nvPr/>
          </p:nvSpPr>
          <p:spPr>
            <a:xfrm>
              <a:off x="1436802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1"/>
            <p:cNvSpPr/>
            <p:nvPr/>
          </p:nvSpPr>
          <p:spPr>
            <a:xfrm>
              <a:off x="1273370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1"/>
            <p:cNvSpPr/>
            <p:nvPr/>
          </p:nvSpPr>
          <p:spPr>
            <a:xfrm>
              <a:off x="1386077" y="4195240"/>
              <a:ext cx="429927" cy="137143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21"/>
            <p:cNvSpPr/>
            <p:nvPr/>
          </p:nvSpPr>
          <p:spPr>
            <a:xfrm>
              <a:off x="1779933" y="4268445"/>
              <a:ext cx="193290" cy="209009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21"/>
            <p:cNvSpPr/>
            <p:nvPr/>
          </p:nvSpPr>
          <p:spPr>
            <a:xfrm>
              <a:off x="1792323" y="4266454"/>
              <a:ext cx="158833" cy="157357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1"/>
            <p:cNvSpPr/>
            <p:nvPr/>
          </p:nvSpPr>
          <p:spPr>
            <a:xfrm>
              <a:off x="1827569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1"/>
            <p:cNvSpPr/>
            <p:nvPr/>
          </p:nvSpPr>
          <p:spPr>
            <a:xfrm>
              <a:off x="1828359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1"/>
            <p:cNvSpPr/>
            <p:nvPr/>
          </p:nvSpPr>
          <p:spPr>
            <a:xfrm>
              <a:off x="1851593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1"/>
            <p:cNvSpPr/>
            <p:nvPr/>
          </p:nvSpPr>
          <p:spPr>
            <a:xfrm>
              <a:off x="1848470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1"/>
            <p:cNvSpPr/>
            <p:nvPr/>
          </p:nvSpPr>
          <p:spPr>
            <a:xfrm>
              <a:off x="1620379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1"/>
            <p:cNvSpPr/>
            <p:nvPr/>
          </p:nvSpPr>
          <p:spPr>
            <a:xfrm>
              <a:off x="1710607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1"/>
            <p:cNvSpPr/>
            <p:nvPr/>
          </p:nvSpPr>
          <p:spPr>
            <a:xfrm>
              <a:off x="1650204" y="4261478"/>
              <a:ext cx="205680" cy="206812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1"/>
            <p:cNvSpPr/>
            <p:nvPr/>
          </p:nvSpPr>
          <p:spPr>
            <a:xfrm>
              <a:off x="1800868" y="4245210"/>
              <a:ext cx="35658" cy="101107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1"/>
            <p:cNvSpPr/>
            <p:nvPr/>
          </p:nvSpPr>
          <p:spPr>
            <a:xfrm>
              <a:off x="1793867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1"/>
            <p:cNvSpPr/>
            <p:nvPr/>
          </p:nvSpPr>
          <p:spPr>
            <a:xfrm>
              <a:off x="1791156" y="4249844"/>
              <a:ext cx="45371" cy="55804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1"/>
            <p:cNvSpPr/>
            <p:nvPr/>
          </p:nvSpPr>
          <p:spPr>
            <a:xfrm>
              <a:off x="1635103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1"/>
            <p:cNvSpPr/>
            <p:nvPr/>
          </p:nvSpPr>
          <p:spPr>
            <a:xfrm>
              <a:off x="1714107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1"/>
            <p:cNvSpPr/>
            <p:nvPr/>
          </p:nvSpPr>
          <p:spPr>
            <a:xfrm>
              <a:off x="1611079" y="4138304"/>
              <a:ext cx="230081" cy="157083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1"/>
            <p:cNvSpPr/>
            <p:nvPr/>
          </p:nvSpPr>
          <p:spPr>
            <a:xfrm>
              <a:off x="1728419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1"/>
            <p:cNvSpPr/>
            <p:nvPr/>
          </p:nvSpPr>
          <p:spPr>
            <a:xfrm>
              <a:off x="1728831" y="4234365"/>
              <a:ext cx="108074" cy="29858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1"/>
            <p:cNvSpPr/>
            <p:nvPr/>
          </p:nvSpPr>
          <p:spPr>
            <a:xfrm>
              <a:off x="1769877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1"/>
            <p:cNvSpPr/>
            <p:nvPr/>
          </p:nvSpPr>
          <p:spPr>
            <a:xfrm>
              <a:off x="1782644" y="4218098"/>
              <a:ext cx="37203" cy="3332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1"/>
            <p:cNvSpPr/>
            <p:nvPr/>
          </p:nvSpPr>
          <p:spPr>
            <a:xfrm>
              <a:off x="1778011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1"/>
            <p:cNvSpPr/>
            <p:nvPr/>
          </p:nvSpPr>
          <p:spPr>
            <a:xfrm>
              <a:off x="1796956" y="4127355"/>
              <a:ext cx="104230" cy="141124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1"/>
            <p:cNvSpPr/>
            <p:nvPr/>
          </p:nvSpPr>
          <p:spPr>
            <a:xfrm>
              <a:off x="1754777" y="4025631"/>
              <a:ext cx="86761" cy="244393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1"/>
            <p:cNvSpPr/>
            <p:nvPr/>
          </p:nvSpPr>
          <p:spPr>
            <a:xfrm>
              <a:off x="1814013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1"/>
            <p:cNvSpPr/>
            <p:nvPr/>
          </p:nvSpPr>
          <p:spPr>
            <a:xfrm>
              <a:off x="1839204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1"/>
            <p:cNvSpPr/>
            <p:nvPr/>
          </p:nvSpPr>
          <p:spPr>
            <a:xfrm>
              <a:off x="1843082" y="4170839"/>
              <a:ext cx="19768" cy="77872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1"/>
            <p:cNvSpPr/>
            <p:nvPr/>
          </p:nvSpPr>
          <p:spPr>
            <a:xfrm>
              <a:off x="1837248" y="4181409"/>
              <a:ext cx="237426" cy="136868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1"/>
            <p:cNvSpPr/>
            <p:nvPr/>
          </p:nvSpPr>
          <p:spPr>
            <a:xfrm>
              <a:off x="1823691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1"/>
            <p:cNvSpPr/>
            <p:nvPr/>
          </p:nvSpPr>
          <p:spPr>
            <a:xfrm>
              <a:off x="1837248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1"/>
            <p:cNvSpPr/>
            <p:nvPr/>
          </p:nvSpPr>
          <p:spPr>
            <a:xfrm>
              <a:off x="1839581" y="4147467"/>
              <a:ext cx="250605" cy="110922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1"/>
            <p:cNvSpPr/>
            <p:nvPr/>
          </p:nvSpPr>
          <p:spPr>
            <a:xfrm>
              <a:off x="1852348" y="4217789"/>
              <a:ext cx="110030" cy="38679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1"/>
            <p:cNvSpPr/>
            <p:nvPr/>
          </p:nvSpPr>
          <p:spPr>
            <a:xfrm>
              <a:off x="1840748" y="4238998"/>
              <a:ext cx="149532" cy="23269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1"/>
            <p:cNvSpPr/>
            <p:nvPr/>
          </p:nvSpPr>
          <p:spPr>
            <a:xfrm>
              <a:off x="1841126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1"/>
            <p:cNvSpPr/>
            <p:nvPr/>
          </p:nvSpPr>
          <p:spPr>
            <a:xfrm>
              <a:off x="1841126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1"/>
            <p:cNvSpPr/>
            <p:nvPr/>
          </p:nvSpPr>
          <p:spPr>
            <a:xfrm>
              <a:off x="598742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1"/>
            <p:cNvSpPr/>
            <p:nvPr/>
          </p:nvSpPr>
          <p:spPr>
            <a:xfrm>
              <a:off x="551106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1"/>
            <p:cNvSpPr/>
            <p:nvPr/>
          </p:nvSpPr>
          <p:spPr>
            <a:xfrm>
              <a:off x="532127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1"/>
            <p:cNvSpPr/>
            <p:nvPr/>
          </p:nvSpPr>
          <p:spPr>
            <a:xfrm>
              <a:off x="489158" y="3899745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1"/>
            <p:cNvSpPr/>
            <p:nvPr/>
          </p:nvSpPr>
          <p:spPr>
            <a:xfrm>
              <a:off x="467845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1"/>
            <p:cNvSpPr/>
            <p:nvPr/>
          </p:nvSpPr>
          <p:spPr>
            <a:xfrm>
              <a:off x="500758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1"/>
            <p:cNvSpPr/>
            <p:nvPr/>
          </p:nvSpPr>
          <p:spPr>
            <a:xfrm>
              <a:off x="700981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1"/>
            <p:cNvSpPr/>
            <p:nvPr/>
          </p:nvSpPr>
          <p:spPr>
            <a:xfrm>
              <a:off x="653345" y="3891234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1"/>
            <p:cNvSpPr/>
            <p:nvPr/>
          </p:nvSpPr>
          <p:spPr>
            <a:xfrm>
              <a:off x="641367" y="3997729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1"/>
            <p:cNvSpPr/>
            <p:nvPr/>
          </p:nvSpPr>
          <p:spPr>
            <a:xfrm>
              <a:off x="-81687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1"/>
            <p:cNvSpPr/>
            <p:nvPr/>
          </p:nvSpPr>
          <p:spPr>
            <a:xfrm>
              <a:off x="38742" y="4162705"/>
              <a:ext cx="265328" cy="911676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1"/>
            <p:cNvSpPr/>
            <p:nvPr/>
          </p:nvSpPr>
          <p:spPr>
            <a:xfrm>
              <a:off x="-295466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1"/>
            <p:cNvSpPr/>
            <p:nvPr/>
          </p:nvSpPr>
          <p:spPr>
            <a:xfrm>
              <a:off x="-228061" y="4352083"/>
              <a:ext cx="337331" cy="448116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1"/>
            <p:cNvSpPr/>
            <p:nvPr/>
          </p:nvSpPr>
          <p:spPr>
            <a:xfrm>
              <a:off x="-102999" y="4836578"/>
              <a:ext cx="228537" cy="287224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1"/>
            <p:cNvSpPr/>
            <p:nvPr/>
          </p:nvSpPr>
          <p:spPr>
            <a:xfrm>
              <a:off x="-72592" y="4836647"/>
              <a:ext cx="201458" cy="191677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1"/>
            <p:cNvSpPr/>
            <p:nvPr/>
          </p:nvSpPr>
          <p:spPr>
            <a:xfrm>
              <a:off x="-37139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1"/>
            <p:cNvSpPr/>
            <p:nvPr/>
          </p:nvSpPr>
          <p:spPr>
            <a:xfrm>
              <a:off x="61599" y="4858269"/>
              <a:ext cx="42248" cy="160755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1"/>
            <p:cNvSpPr/>
            <p:nvPr/>
          </p:nvSpPr>
          <p:spPr>
            <a:xfrm>
              <a:off x="53843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1"/>
            <p:cNvSpPr/>
            <p:nvPr/>
          </p:nvSpPr>
          <p:spPr>
            <a:xfrm>
              <a:off x="47288" y="4893481"/>
              <a:ext cx="36036" cy="67439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1"/>
            <p:cNvSpPr/>
            <p:nvPr/>
          </p:nvSpPr>
          <p:spPr>
            <a:xfrm>
              <a:off x="-222639" y="4696347"/>
              <a:ext cx="334620" cy="203003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1"/>
            <p:cNvSpPr/>
            <p:nvPr/>
          </p:nvSpPr>
          <p:spPr>
            <a:xfrm>
              <a:off x="-84020" y="4742747"/>
              <a:ext cx="193668" cy="164667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1"/>
            <p:cNvSpPr/>
            <p:nvPr/>
          </p:nvSpPr>
          <p:spPr>
            <a:xfrm>
              <a:off x="-22613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1"/>
            <p:cNvSpPr/>
            <p:nvPr/>
          </p:nvSpPr>
          <p:spPr>
            <a:xfrm>
              <a:off x="-8894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1"/>
            <p:cNvSpPr/>
            <p:nvPr/>
          </p:nvSpPr>
          <p:spPr>
            <a:xfrm>
              <a:off x="8163" y="4852057"/>
              <a:ext cx="106152" cy="12046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1"/>
            <p:cNvSpPr/>
            <p:nvPr/>
          </p:nvSpPr>
          <p:spPr>
            <a:xfrm>
              <a:off x="29853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1"/>
            <p:cNvSpPr/>
            <p:nvPr/>
          </p:nvSpPr>
          <p:spPr>
            <a:xfrm>
              <a:off x="13963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1"/>
            <p:cNvSpPr/>
            <p:nvPr/>
          </p:nvSpPr>
          <p:spPr>
            <a:xfrm>
              <a:off x="31672" y="4705853"/>
              <a:ext cx="152346" cy="171806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1"/>
            <p:cNvSpPr/>
            <p:nvPr/>
          </p:nvSpPr>
          <p:spPr>
            <a:xfrm>
              <a:off x="-29005" y="4555257"/>
              <a:ext cx="140232" cy="310768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1"/>
            <p:cNvSpPr/>
            <p:nvPr/>
          </p:nvSpPr>
          <p:spPr>
            <a:xfrm>
              <a:off x="42620" y="4736261"/>
              <a:ext cx="68983" cy="13172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1"/>
            <p:cNvSpPr/>
            <p:nvPr/>
          </p:nvSpPr>
          <p:spPr>
            <a:xfrm>
              <a:off x="65855" y="4721949"/>
              <a:ext cx="44582" cy="137108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1"/>
            <p:cNvSpPr/>
            <p:nvPr/>
          </p:nvSpPr>
          <p:spPr>
            <a:xfrm>
              <a:off x="83290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1"/>
            <p:cNvSpPr/>
            <p:nvPr/>
          </p:nvSpPr>
          <p:spPr>
            <a:xfrm>
              <a:off x="107314" y="4770341"/>
              <a:ext cx="13591" cy="63561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1"/>
            <p:cNvSpPr/>
            <p:nvPr/>
          </p:nvSpPr>
          <p:spPr>
            <a:xfrm>
              <a:off x="104980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1"/>
            <p:cNvSpPr/>
            <p:nvPr/>
          </p:nvSpPr>
          <p:spPr>
            <a:xfrm>
              <a:off x="104980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1"/>
            <p:cNvSpPr/>
            <p:nvPr/>
          </p:nvSpPr>
          <p:spPr>
            <a:xfrm>
              <a:off x="102646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1"/>
            <p:cNvSpPr/>
            <p:nvPr/>
          </p:nvSpPr>
          <p:spPr>
            <a:xfrm>
              <a:off x="112324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1"/>
            <p:cNvSpPr/>
            <p:nvPr/>
          </p:nvSpPr>
          <p:spPr>
            <a:xfrm>
              <a:off x="123169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1"/>
            <p:cNvSpPr/>
            <p:nvPr/>
          </p:nvSpPr>
          <p:spPr>
            <a:xfrm>
              <a:off x="128215" y="4826900"/>
              <a:ext cx="99562" cy="30991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1"/>
            <p:cNvSpPr/>
            <p:nvPr/>
          </p:nvSpPr>
          <p:spPr>
            <a:xfrm>
              <a:off x="103813" y="4860980"/>
              <a:ext cx="227748" cy="252424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1"/>
            <p:cNvSpPr/>
            <p:nvPr/>
          </p:nvSpPr>
          <p:spPr>
            <a:xfrm>
              <a:off x="80956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1"/>
            <p:cNvSpPr/>
            <p:nvPr/>
          </p:nvSpPr>
          <p:spPr>
            <a:xfrm>
              <a:off x="103813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1"/>
            <p:cNvSpPr/>
            <p:nvPr/>
          </p:nvSpPr>
          <p:spPr>
            <a:xfrm>
              <a:off x="115036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1"/>
            <p:cNvSpPr/>
            <p:nvPr/>
          </p:nvSpPr>
          <p:spPr>
            <a:xfrm>
              <a:off x="125881" y="4873369"/>
              <a:ext cx="116619" cy="96439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1"/>
            <p:cNvSpPr/>
            <p:nvPr/>
          </p:nvSpPr>
          <p:spPr>
            <a:xfrm>
              <a:off x="111192" y="4864824"/>
              <a:ext cx="116585" cy="156122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1"/>
            <p:cNvSpPr/>
            <p:nvPr/>
          </p:nvSpPr>
          <p:spPr>
            <a:xfrm>
              <a:off x="110402" y="4865991"/>
              <a:ext cx="74406" cy="116997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1"/>
            <p:cNvSpPr/>
            <p:nvPr/>
          </p:nvSpPr>
          <p:spPr>
            <a:xfrm>
              <a:off x="110402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1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1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1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1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1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1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1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1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1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1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1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1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1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1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1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1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1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1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1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1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1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1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1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1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1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1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1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1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1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1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1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1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1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1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1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1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1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1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1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1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1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1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1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1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1"/>
            <p:cNvSpPr/>
            <p:nvPr/>
          </p:nvSpPr>
          <p:spPr>
            <a:xfrm>
              <a:off x="862491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1"/>
            <p:cNvSpPr/>
            <p:nvPr/>
          </p:nvSpPr>
          <p:spPr>
            <a:xfrm>
              <a:off x="631689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1"/>
            <p:cNvSpPr/>
            <p:nvPr/>
          </p:nvSpPr>
          <p:spPr>
            <a:xfrm>
              <a:off x="691303" y="1252678"/>
              <a:ext cx="962813" cy="972114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1"/>
            <p:cNvSpPr/>
            <p:nvPr/>
          </p:nvSpPr>
          <p:spPr>
            <a:xfrm>
              <a:off x="855112" y="1404063"/>
              <a:ext cx="622771" cy="679021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1"/>
            <p:cNvSpPr/>
            <p:nvPr/>
          </p:nvSpPr>
          <p:spPr>
            <a:xfrm>
              <a:off x="977909" y="1546663"/>
              <a:ext cx="518953" cy="571565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1"/>
            <p:cNvSpPr/>
            <p:nvPr/>
          </p:nvSpPr>
          <p:spPr>
            <a:xfrm>
              <a:off x="1505751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1"/>
            <p:cNvSpPr/>
            <p:nvPr/>
          </p:nvSpPr>
          <p:spPr>
            <a:xfrm>
              <a:off x="1601023" y="2053226"/>
              <a:ext cx="24813" cy="4691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1"/>
            <p:cNvSpPr/>
            <p:nvPr/>
          </p:nvSpPr>
          <p:spPr>
            <a:xfrm>
              <a:off x="1579710" y="1941309"/>
              <a:ext cx="53471" cy="96474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1"/>
            <p:cNvSpPr/>
            <p:nvPr/>
          </p:nvSpPr>
          <p:spPr>
            <a:xfrm>
              <a:off x="1620002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1"/>
            <p:cNvSpPr/>
            <p:nvPr/>
          </p:nvSpPr>
          <p:spPr>
            <a:xfrm>
              <a:off x="1631602" y="1806157"/>
              <a:ext cx="60060" cy="168134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1"/>
            <p:cNvSpPr/>
            <p:nvPr/>
          </p:nvSpPr>
          <p:spPr>
            <a:xfrm>
              <a:off x="1680405" y="1804990"/>
              <a:ext cx="41493" cy="180523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1"/>
            <p:cNvSpPr/>
            <p:nvPr/>
          </p:nvSpPr>
          <p:spPr>
            <a:xfrm>
              <a:off x="1681195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1"/>
            <p:cNvSpPr/>
            <p:nvPr/>
          </p:nvSpPr>
          <p:spPr>
            <a:xfrm>
              <a:off x="1685073" y="1632291"/>
              <a:ext cx="63526" cy="208769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1"/>
            <p:cNvSpPr/>
            <p:nvPr/>
          </p:nvSpPr>
          <p:spPr>
            <a:xfrm>
              <a:off x="1642070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1"/>
            <p:cNvSpPr/>
            <p:nvPr/>
          </p:nvSpPr>
          <p:spPr>
            <a:xfrm>
              <a:off x="1679238" y="1485882"/>
              <a:ext cx="26770" cy="40326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1"/>
            <p:cNvSpPr/>
            <p:nvPr/>
          </p:nvSpPr>
          <p:spPr>
            <a:xfrm>
              <a:off x="1483683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1"/>
            <p:cNvSpPr/>
            <p:nvPr/>
          </p:nvSpPr>
          <p:spPr>
            <a:xfrm>
              <a:off x="1453069" y="2116753"/>
              <a:ext cx="57349" cy="56971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1"/>
            <p:cNvSpPr/>
            <p:nvPr/>
          </p:nvSpPr>
          <p:spPr>
            <a:xfrm>
              <a:off x="1411645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1"/>
            <p:cNvSpPr/>
            <p:nvPr/>
          </p:nvSpPr>
          <p:spPr>
            <a:xfrm>
              <a:off x="1403134" y="2237971"/>
              <a:ext cx="72072" cy="28897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1"/>
            <p:cNvSpPr/>
            <p:nvPr/>
          </p:nvSpPr>
          <p:spPr>
            <a:xfrm>
              <a:off x="1335729" y="2227915"/>
              <a:ext cx="47293" cy="20077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1"/>
            <p:cNvSpPr/>
            <p:nvPr/>
          </p:nvSpPr>
          <p:spPr>
            <a:xfrm>
              <a:off x="1278793" y="2243393"/>
              <a:ext cx="106564" cy="47053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1"/>
            <p:cNvSpPr/>
            <p:nvPr/>
          </p:nvSpPr>
          <p:spPr>
            <a:xfrm>
              <a:off x="1126618" y="2255783"/>
              <a:ext cx="79794" cy="48837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1"/>
            <p:cNvSpPr/>
            <p:nvPr/>
          </p:nvSpPr>
          <p:spPr>
            <a:xfrm>
              <a:off x="1076270" y="2262372"/>
              <a:ext cx="103818" cy="56971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1"/>
            <p:cNvSpPr/>
            <p:nvPr/>
          </p:nvSpPr>
          <p:spPr>
            <a:xfrm>
              <a:off x="1229234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1"/>
            <p:cNvSpPr/>
            <p:nvPr/>
          </p:nvSpPr>
          <p:spPr>
            <a:xfrm>
              <a:off x="1013121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1"/>
            <p:cNvSpPr/>
            <p:nvPr/>
          </p:nvSpPr>
          <p:spPr>
            <a:xfrm>
              <a:off x="919805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1"/>
            <p:cNvSpPr/>
            <p:nvPr/>
          </p:nvSpPr>
          <p:spPr>
            <a:xfrm>
              <a:off x="-387238" y="3295679"/>
              <a:ext cx="612303" cy="236808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1"/>
            <p:cNvSpPr/>
            <p:nvPr/>
          </p:nvSpPr>
          <p:spPr>
            <a:xfrm>
              <a:off x="-505367" y="3340158"/>
              <a:ext cx="712998" cy="167722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1"/>
            <p:cNvSpPr/>
            <p:nvPr/>
          </p:nvSpPr>
          <p:spPr>
            <a:xfrm>
              <a:off x="-341146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1"/>
            <p:cNvSpPr/>
            <p:nvPr/>
          </p:nvSpPr>
          <p:spPr>
            <a:xfrm>
              <a:off x="-298932" y="3080664"/>
              <a:ext cx="240892" cy="369112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1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1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1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1"/>
            <p:cNvSpPr/>
            <p:nvPr/>
          </p:nvSpPr>
          <p:spPr>
            <a:xfrm>
              <a:off x="85212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1"/>
            <p:cNvSpPr/>
            <p:nvPr/>
          </p:nvSpPr>
          <p:spPr>
            <a:xfrm>
              <a:off x="58133" y="2167889"/>
              <a:ext cx="702530" cy="820248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1"/>
            <p:cNvSpPr/>
            <p:nvPr/>
          </p:nvSpPr>
          <p:spPr>
            <a:xfrm>
              <a:off x="499214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1"/>
            <p:cNvSpPr/>
            <p:nvPr/>
          </p:nvSpPr>
          <p:spPr>
            <a:xfrm>
              <a:off x="589063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1"/>
            <p:cNvSpPr/>
            <p:nvPr/>
          </p:nvSpPr>
          <p:spPr>
            <a:xfrm>
              <a:off x="2242258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1"/>
            <p:cNvSpPr/>
            <p:nvPr/>
          </p:nvSpPr>
          <p:spPr>
            <a:xfrm>
              <a:off x="2240027" y="1569932"/>
              <a:ext cx="831505" cy="64755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1"/>
            <p:cNvSpPr/>
            <p:nvPr/>
          </p:nvSpPr>
          <p:spPr>
            <a:xfrm>
              <a:off x="2590503" y="1689606"/>
              <a:ext cx="163844" cy="102274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1"/>
            <p:cNvSpPr/>
            <p:nvPr/>
          </p:nvSpPr>
          <p:spPr>
            <a:xfrm>
              <a:off x="2744634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1"/>
            <p:cNvSpPr/>
            <p:nvPr/>
          </p:nvSpPr>
          <p:spPr>
            <a:xfrm>
              <a:off x="1977445" y="26714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1"/>
            <p:cNvSpPr/>
            <p:nvPr/>
          </p:nvSpPr>
          <p:spPr>
            <a:xfrm>
              <a:off x="1977822" y="438711"/>
              <a:ext cx="323020" cy="1007326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1"/>
            <p:cNvSpPr/>
            <p:nvPr/>
          </p:nvSpPr>
          <p:spPr>
            <a:xfrm>
              <a:off x="1977822" y="439088"/>
              <a:ext cx="312587" cy="341209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1"/>
            <p:cNvSpPr/>
            <p:nvPr/>
          </p:nvSpPr>
          <p:spPr>
            <a:xfrm>
              <a:off x="1989079" y="441422"/>
              <a:ext cx="938789" cy="1004615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1"/>
            <p:cNvSpPr/>
            <p:nvPr/>
          </p:nvSpPr>
          <p:spPr>
            <a:xfrm>
              <a:off x="2057616" y="267145"/>
              <a:ext cx="1000737" cy="93220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1"/>
            <p:cNvSpPr/>
            <p:nvPr/>
          </p:nvSpPr>
          <p:spPr>
            <a:xfrm>
              <a:off x="2040559" y="441422"/>
              <a:ext cx="887309" cy="862084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1"/>
            <p:cNvSpPr/>
            <p:nvPr/>
          </p:nvSpPr>
          <p:spPr>
            <a:xfrm>
              <a:off x="2069216" y="267145"/>
              <a:ext cx="989549" cy="897743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1"/>
            <p:cNvSpPr/>
            <p:nvPr/>
          </p:nvSpPr>
          <p:spPr>
            <a:xfrm>
              <a:off x="2055694" y="994454"/>
              <a:ext cx="32947" cy="108074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1"/>
            <p:cNvSpPr/>
            <p:nvPr/>
          </p:nvSpPr>
          <p:spPr>
            <a:xfrm>
              <a:off x="2047938" y="75898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1"/>
            <p:cNvSpPr/>
            <p:nvPr/>
          </p:nvSpPr>
          <p:spPr>
            <a:xfrm>
              <a:off x="2164901" y="914660"/>
              <a:ext cx="142531" cy="198713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1"/>
            <p:cNvSpPr/>
            <p:nvPr/>
          </p:nvSpPr>
          <p:spPr>
            <a:xfrm>
              <a:off x="2329877" y="1204355"/>
              <a:ext cx="279639" cy="116208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1"/>
            <p:cNvSpPr/>
            <p:nvPr/>
          </p:nvSpPr>
          <p:spPr>
            <a:xfrm>
              <a:off x="2202069" y="538616"/>
              <a:ext cx="70116" cy="203346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1"/>
            <p:cNvSpPr/>
            <p:nvPr/>
          </p:nvSpPr>
          <p:spPr>
            <a:xfrm>
              <a:off x="2404214" y="879036"/>
              <a:ext cx="277717" cy="192501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1"/>
            <p:cNvSpPr/>
            <p:nvPr/>
          </p:nvSpPr>
          <p:spPr>
            <a:xfrm>
              <a:off x="2667174" y="1134240"/>
              <a:ext cx="213436" cy="56628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1"/>
            <p:cNvSpPr/>
            <p:nvPr/>
          </p:nvSpPr>
          <p:spPr>
            <a:xfrm>
              <a:off x="2289585" y="1050773"/>
              <a:ext cx="48357" cy="35178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1"/>
            <p:cNvSpPr/>
            <p:nvPr/>
          </p:nvSpPr>
          <p:spPr>
            <a:xfrm>
              <a:off x="2277196" y="1175046"/>
              <a:ext cx="47362" cy="35556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1"/>
            <p:cNvSpPr/>
            <p:nvPr/>
          </p:nvSpPr>
          <p:spPr>
            <a:xfrm>
              <a:off x="2506934" y="1255835"/>
              <a:ext cx="51102" cy="28829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1"/>
            <p:cNvSpPr/>
            <p:nvPr/>
          </p:nvSpPr>
          <p:spPr>
            <a:xfrm>
              <a:off x="2040731" y="1280100"/>
              <a:ext cx="38438" cy="3686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1"/>
            <p:cNvSpPr/>
            <p:nvPr/>
          </p:nvSpPr>
          <p:spPr>
            <a:xfrm>
              <a:off x="2406685" y="1157646"/>
              <a:ext cx="42454" cy="28623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1"/>
            <p:cNvSpPr/>
            <p:nvPr/>
          </p:nvSpPr>
          <p:spPr>
            <a:xfrm>
              <a:off x="2141735" y="87426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1"/>
            <p:cNvSpPr/>
            <p:nvPr/>
          </p:nvSpPr>
          <p:spPr>
            <a:xfrm>
              <a:off x="2189748" y="1232566"/>
              <a:ext cx="38301" cy="37786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1"/>
            <p:cNvSpPr/>
            <p:nvPr/>
          </p:nvSpPr>
          <p:spPr>
            <a:xfrm>
              <a:off x="2359907" y="890602"/>
              <a:ext cx="38576" cy="38061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1"/>
            <p:cNvSpPr/>
            <p:nvPr/>
          </p:nvSpPr>
          <p:spPr>
            <a:xfrm>
              <a:off x="2184085" y="1342047"/>
              <a:ext cx="51789" cy="29103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1"/>
            <p:cNvSpPr/>
            <p:nvPr/>
          </p:nvSpPr>
          <p:spPr>
            <a:xfrm>
              <a:off x="2116338" y="1194128"/>
              <a:ext cx="52235" cy="29103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1"/>
            <p:cNvSpPr/>
            <p:nvPr/>
          </p:nvSpPr>
          <p:spPr>
            <a:xfrm>
              <a:off x="2124815" y="1294102"/>
              <a:ext cx="39159" cy="31403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1"/>
            <p:cNvSpPr/>
            <p:nvPr/>
          </p:nvSpPr>
          <p:spPr>
            <a:xfrm>
              <a:off x="2047663" y="1355123"/>
              <a:ext cx="39434" cy="31403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1"/>
            <p:cNvSpPr/>
            <p:nvPr/>
          </p:nvSpPr>
          <p:spPr>
            <a:xfrm>
              <a:off x="2087131" y="518470"/>
              <a:ext cx="39090" cy="37237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1"/>
            <p:cNvSpPr/>
            <p:nvPr/>
          </p:nvSpPr>
          <p:spPr>
            <a:xfrm>
              <a:off x="2026488" y="1133793"/>
              <a:ext cx="42420" cy="28657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1"/>
            <p:cNvSpPr/>
            <p:nvPr/>
          </p:nvSpPr>
          <p:spPr>
            <a:xfrm>
              <a:off x="2107243" y="1024210"/>
              <a:ext cx="38988" cy="37409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1"/>
            <p:cNvSpPr/>
            <p:nvPr/>
          </p:nvSpPr>
          <p:spPr>
            <a:xfrm>
              <a:off x="2325106" y="713133"/>
              <a:ext cx="43380" cy="28554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1"/>
            <p:cNvSpPr/>
            <p:nvPr/>
          </p:nvSpPr>
          <p:spPr>
            <a:xfrm>
              <a:off x="2163356" y="1133656"/>
              <a:ext cx="47911" cy="35247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1"/>
            <p:cNvSpPr/>
            <p:nvPr/>
          </p:nvSpPr>
          <p:spPr>
            <a:xfrm>
              <a:off x="2048316" y="1198246"/>
              <a:ext cx="47327" cy="35590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1"/>
            <p:cNvSpPr/>
            <p:nvPr/>
          </p:nvSpPr>
          <p:spPr>
            <a:xfrm>
              <a:off x="2697101" y="1026818"/>
              <a:ext cx="38507" cy="3686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1"/>
            <p:cNvSpPr/>
            <p:nvPr/>
          </p:nvSpPr>
          <p:spPr>
            <a:xfrm>
              <a:off x="2007612" y="1374171"/>
              <a:ext cx="42454" cy="28657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1"/>
            <p:cNvSpPr/>
            <p:nvPr/>
          </p:nvSpPr>
          <p:spPr>
            <a:xfrm>
              <a:off x="2286565" y="1289023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1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1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1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1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1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1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1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1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1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1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1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1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1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1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1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1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1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1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1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1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1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1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1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1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1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1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1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1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1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1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1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1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1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1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1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1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1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1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1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1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1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1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1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1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1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1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1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1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1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1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1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1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1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1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1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1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1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21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1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1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1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1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1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1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1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1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1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1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1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1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1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1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1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1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1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1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1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1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1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1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1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1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1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1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1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1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1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1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1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1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1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1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1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1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1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1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1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1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1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1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1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1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1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1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1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1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1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1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1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1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1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1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1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1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1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1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1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1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1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1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1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1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1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1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1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1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1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1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1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1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1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1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1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1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1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1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1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1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1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1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1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1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1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1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1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1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1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1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1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1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1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1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1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1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1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1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1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1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1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1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1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1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1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1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1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1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1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1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1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1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1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1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1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1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1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1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1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1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1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1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1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1"/>
            <p:cNvSpPr/>
            <p:nvPr/>
          </p:nvSpPr>
          <p:spPr>
            <a:xfrm>
              <a:off x="1551465" y="-112366"/>
              <a:ext cx="789" cy="1167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1"/>
            <p:cNvSpPr/>
            <p:nvPr/>
          </p:nvSpPr>
          <p:spPr>
            <a:xfrm>
              <a:off x="1770632" y="-112778"/>
              <a:ext cx="60849" cy="96474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1"/>
            <p:cNvSpPr/>
            <p:nvPr/>
          </p:nvSpPr>
          <p:spPr>
            <a:xfrm>
              <a:off x="2075051" y="-112366"/>
              <a:ext cx="112707" cy="236636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1"/>
            <p:cNvSpPr/>
            <p:nvPr/>
          </p:nvSpPr>
          <p:spPr>
            <a:xfrm>
              <a:off x="2330632" y="-112366"/>
              <a:ext cx="91428" cy="173522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1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1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1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1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1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1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1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1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1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1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1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1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1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1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1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1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1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1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1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1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1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1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1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1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1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1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1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1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1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1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1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1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1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1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1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1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1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1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1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1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1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1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1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1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1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1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1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1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1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1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1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1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1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1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1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1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1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1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1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1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1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1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1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1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1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1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1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1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1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1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1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1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1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1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1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1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1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1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1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1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1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1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1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1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1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1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1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1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1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1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1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1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1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1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1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1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1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1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1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1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1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1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1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1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1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1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1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1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1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1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1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1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1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1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1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1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1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1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1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1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1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1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1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1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1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1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1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1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1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1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1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1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1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1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1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1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1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1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1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1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1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1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1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1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1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1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1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1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1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1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1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1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1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1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1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1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1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1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1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1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1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1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1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1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1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1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1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1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1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1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1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1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1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1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1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1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1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1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1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1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1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83" name="Google Shape;5083;p21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084" name="Google Shape;5084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5" name="Google Shape;5085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6" name="Google Shape;5086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7" name="Google Shape;5087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8" name="Google Shape;5088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9" name="Google Shape;5089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0" name="Google Shape;5090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1" name="Google Shape;5091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92" name="Google Shape;5092;p21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093" name="Google Shape;5093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4" name="Google Shape;5094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5" name="Google Shape;5095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6" name="Google Shape;5096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7" name="Google Shape;5097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8" name="Google Shape;5098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9" name="Google Shape;5099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0" name="Google Shape;5100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01" name="Google Shape;5101;p21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102" name="Google Shape;5102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3" name="Google Shape;5103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4" name="Google Shape;5104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5" name="Google Shape;5105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6" name="Google Shape;5106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7" name="Google Shape;5107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8" name="Google Shape;5108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9" name="Google Shape;5109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0" name="Google Shape;5110;p21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5111" name="Google Shape;5111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2" name="Google Shape;5112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3" name="Google Shape;5113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4" name="Google Shape;5114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5" name="Google Shape;5115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6" name="Google Shape;5116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7" name="Google Shape;5117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8" name="Google Shape;5118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9" name="Google Shape;5119;p21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5120" name="Google Shape;5120;p21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1" name="Google Shape;5121;p21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2" name="Google Shape;5122;p21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3" name="Google Shape;5123;p21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4" name="Google Shape;5124;p21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5" name="Google Shape;5125;p21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6" name="Google Shape;5126;p21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7" name="Google Shape;5127;p21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128" name="Google Shape;5128;p21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9" name="Google Shape;5129;p21"/>
          <p:cNvSpPr txBox="1">
            <a:spLocks noGrp="1"/>
          </p:cNvSpPr>
          <p:nvPr>
            <p:ph type="title"/>
          </p:nvPr>
        </p:nvSpPr>
        <p:spPr>
          <a:xfrm>
            <a:off x="-1343100" y="1575450"/>
            <a:ext cx="118302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0" name="Google Shape;5130;p21"/>
          <p:cNvSpPr txBox="1">
            <a:spLocks noGrp="1"/>
          </p:cNvSpPr>
          <p:nvPr>
            <p:ph type="subTitle" idx="1"/>
          </p:nvPr>
        </p:nvSpPr>
        <p:spPr>
          <a:xfrm>
            <a:off x="2188050" y="3331250"/>
            <a:ext cx="47679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 2">
  <p:cSld name="CUSTOM_1_1">
    <p:bg>
      <p:bgPr>
        <a:solidFill>
          <a:schemeClr val="dk2"/>
        </a:solidFill>
        <a:effectLst/>
      </p:bgPr>
    </p:bg>
    <p:spTree>
      <p:nvGrpSpPr>
        <p:cNvPr id="1" name="Shape 5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2" name="Google Shape;5132;p22"/>
          <p:cNvSpPr/>
          <p:nvPr/>
        </p:nvSpPr>
        <p:spPr>
          <a:xfrm rot="-10618186">
            <a:off x="2712038" y="319765"/>
            <a:ext cx="7776633" cy="4219040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3" name="Google Shape;5133;p22"/>
          <p:cNvSpPr txBox="1">
            <a:spLocks noGrp="1"/>
          </p:cNvSpPr>
          <p:nvPr>
            <p:ph type="title"/>
          </p:nvPr>
        </p:nvSpPr>
        <p:spPr>
          <a:xfrm>
            <a:off x="3309725" y="119445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5134" name="Google Shape;5134;p22"/>
          <p:cNvSpPr txBox="1">
            <a:spLocks noGrp="1"/>
          </p:cNvSpPr>
          <p:nvPr>
            <p:ph type="subTitle" idx="1"/>
          </p:nvPr>
        </p:nvSpPr>
        <p:spPr>
          <a:xfrm>
            <a:off x="4629150" y="3255050"/>
            <a:ext cx="3725100" cy="4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_1_1">
    <p:bg>
      <p:bgPr>
        <a:solidFill>
          <a:schemeClr val="dk2"/>
        </a:solidFill>
        <a:effectLst/>
      </p:bgPr>
    </p:bg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23"/>
          <p:cNvSpPr/>
          <p:nvPr/>
        </p:nvSpPr>
        <p:spPr>
          <a:xfrm rot="6696077">
            <a:off x="2586099" y="-131003"/>
            <a:ext cx="3860912" cy="543303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23"/>
          <p:cNvSpPr txBox="1">
            <a:spLocks noGrp="1"/>
          </p:cNvSpPr>
          <p:nvPr>
            <p:ph type="title"/>
          </p:nvPr>
        </p:nvSpPr>
        <p:spPr>
          <a:xfrm>
            <a:off x="2049600" y="174690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4_1">
    <p:spTree>
      <p:nvGrpSpPr>
        <p:cNvPr id="1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p2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57" name="Google Shape;5157;p26"/>
          <p:cNvSpPr txBox="1">
            <a:spLocks noGrp="1"/>
          </p:cNvSpPr>
          <p:nvPr>
            <p:ph type="subTitle" idx="1"/>
          </p:nvPr>
        </p:nvSpPr>
        <p:spPr>
          <a:xfrm>
            <a:off x="1820025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58" name="Google Shape;5158;p26"/>
          <p:cNvSpPr txBox="1">
            <a:spLocks noGrp="1"/>
          </p:cNvSpPr>
          <p:nvPr>
            <p:ph type="subTitle" idx="2"/>
          </p:nvPr>
        </p:nvSpPr>
        <p:spPr>
          <a:xfrm>
            <a:off x="1820025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59" name="Google Shape;5159;p26"/>
          <p:cNvSpPr txBox="1">
            <a:spLocks noGrp="1"/>
          </p:cNvSpPr>
          <p:nvPr>
            <p:ph type="subTitle" idx="3"/>
          </p:nvPr>
        </p:nvSpPr>
        <p:spPr>
          <a:xfrm>
            <a:off x="1820025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0" name="Google Shape;5160;p26"/>
          <p:cNvSpPr txBox="1">
            <a:spLocks noGrp="1"/>
          </p:cNvSpPr>
          <p:nvPr>
            <p:ph type="subTitle" idx="4"/>
          </p:nvPr>
        </p:nvSpPr>
        <p:spPr>
          <a:xfrm>
            <a:off x="1820025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1" name="Google Shape;5161;p26"/>
          <p:cNvSpPr txBox="1">
            <a:spLocks noGrp="1"/>
          </p:cNvSpPr>
          <p:nvPr>
            <p:ph type="subTitle" idx="5"/>
          </p:nvPr>
        </p:nvSpPr>
        <p:spPr>
          <a:xfrm>
            <a:off x="1820025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2" name="Google Shape;5162;p26"/>
          <p:cNvSpPr txBox="1">
            <a:spLocks noGrp="1"/>
          </p:cNvSpPr>
          <p:nvPr>
            <p:ph type="subTitle" idx="6"/>
          </p:nvPr>
        </p:nvSpPr>
        <p:spPr>
          <a:xfrm>
            <a:off x="1820025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3" name="Google Shape;5163;p26"/>
          <p:cNvSpPr txBox="1">
            <a:spLocks noGrp="1"/>
          </p:cNvSpPr>
          <p:nvPr>
            <p:ph type="subTitle" idx="7"/>
          </p:nvPr>
        </p:nvSpPr>
        <p:spPr>
          <a:xfrm>
            <a:off x="6250988" y="1733550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4" name="Google Shape;5164;p26"/>
          <p:cNvSpPr txBox="1">
            <a:spLocks noGrp="1"/>
          </p:cNvSpPr>
          <p:nvPr>
            <p:ph type="subTitle" idx="8"/>
          </p:nvPr>
        </p:nvSpPr>
        <p:spPr>
          <a:xfrm>
            <a:off x="6250988" y="2044476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5" name="Google Shape;5165;p26"/>
          <p:cNvSpPr txBox="1">
            <a:spLocks noGrp="1"/>
          </p:cNvSpPr>
          <p:nvPr>
            <p:ph type="subTitle" idx="9"/>
          </p:nvPr>
        </p:nvSpPr>
        <p:spPr>
          <a:xfrm>
            <a:off x="6250988" y="3799774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6" name="Google Shape;5166;p26"/>
          <p:cNvSpPr txBox="1">
            <a:spLocks noGrp="1"/>
          </p:cNvSpPr>
          <p:nvPr>
            <p:ph type="subTitle" idx="13"/>
          </p:nvPr>
        </p:nvSpPr>
        <p:spPr>
          <a:xfrm>
            <a:off x="6250988" y="4110700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7" name="Google Shape;5167;p26"/>
          <p:cNvSpPr txBox="1">
            <a:spLocks noGrp="1"/>
          </p:cNvSpPr>
          <p:nvPr>
            <p:ph type="subTitle" idx="14"/>
          </p:nvPr>
        </p:nvSpPr>
        <p:spPr>
          <a:xfrm>
            <a:off x="6250988" y="2766662"/>
            <a:ext cx="2178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68" name="Google Shape;5168;p26"/>
          <p:cNvSpPr txBox="1">
            <a:spLocks noGrp="1"/>
          </p:cNvSpPr>
          <p:nvPr>
            <p:ph type="subTitle" idx="15"/>
          </p:nvPr>
        </p:nvSpPr>
        <p:spPr>
          <a:xfrm>
            <a:off x="6250988" y="3077588"/>
            <a:ext cx="2178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69" name="Google Shape;5169;p26"/>
          <p:cNvSpPr txBox="1">
            <a:spLocks noGrp="1"/>
          </p:cNvSpPr>
          <p:nvPr>
            <p:ph type="title" idx="16" hasCustomPrompt="1"/>
          </p:nvPr>
        </p:nvSpPr>
        <p:spPr>
          <a:xfrm>
            <a:off x="998325" y="17335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0" name="Google Shape;5170;p26"/>
          <p:cNvSpPr txBox="1">
            <a:spLocks noGrp="1"/>
          </p:cNvSpPr>
          <p:nvPr>
            <p:ph type="title" idx="17" hasCustomPrompt="1"/>
          </p:nvPr>
        </p:nvSpPr>
        <p:spPr>
          <a:xfrm>
            <a:off x="998325" y="27666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1" name="Google Shape;5171;p26"/>
          <p:cNvSpPr txBox="1">
            <a:spLocks noGrp="1"/>
          </p:cNvSpPr>
          <p:nvPr>
            <p:ph type="title" idx="18" hasCustomPrompt="1"/>
          </p:nvPr>
        </p:nvSpPr>
        <p:spPr>
          <a:xfrm>
            <a:off x="998325" y="3799774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2" name="Google Shape;5172;p26"/>
          <p:cNvSpPr txBox="1">
            <a:spLocks noGrp="1"/>
          </p:cNvSpPr>
          <p:nvPr>
            <p:ph type="title" idx="19" hasCustomPrompt="1"/>
          </p:nvPr>
        </p:nvSpPr>
        <p:spPr>
          <a:xfrm>
            <a:off x="5429300" y="1733537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3" name="Google Shape;5173;p26"/>
          <p:cNvSpPr txBox="1">
            <a:spLocks noGrp="1"/>
          </p:cNvSpPr>
          <p:nvPr>
            <p:ph type="title" idx="20" hasCustomPrompt="1"/>
          </p:nvPr>
        </p:nvSpPr>
        <p:spPr>
          <a:xfrm>
            <a:off x="5429300" y="2766650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5174" name="Google Shape;5174;p26"/>
          <p:cNvSpPr txBox="1">
            <a:spLocks noGrp="1"/>
          </p:cNvSpPr>
          <p:nvPr>
            <p:ph type="title" idx="21" hasCustomPrompt="1"/>
          </p:nvPr>
        </p:nvSpPr>
        <p:spPr>
          <a:xfrm>
            <a:off x="5429300" y="3799762"/>
            <a:ext cx="821700" cy="76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 ">
  <p:cSld name="CUSTOM_4_1_1">
    <p:spTree>
      <p:nvGrpSpPr>
        <p:cNvPr id="1" name="Shape 5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6" name="Google Shape;5176;p2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77" name="Google Shape;5177;p27"/>
          <p:cNvSpPr txBox="1">
            <a:spLocks noGrp="1"/>
          </p:cNvSpPr>
          <p:nvPr>
            <p:ph type="subTitle" idx="1"/>
          </p:nvPr>
        </p:nvSpPr>
        <p:spPr>
          <a:xfrm>
            <a:off x="2678033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78" name="Google Shape;5178;p27"/>
          <p:cNvSpPr txBox="1">
            <a:spLocks noGrp="1"/>
          </p:cNvSpPr>
          <p:nvPr>
            <p:ph type="subTitle" idx="2"/>
          </p:nvPr>
        </p:nvSpPr>
        <p:spPr>
          <a:xfrm>
            <a:off x="2678033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79" name="Google Shape;5179;p27"/>
          <p:cNvSpPr txBox="1">
            <a:spLocks noGrp="1"/>
          </p:cNvSpPr>
          <p:nvPr>
            <p:ph type="subTitle" idx="3"/>
          </p:nvPr>
        </p:nvSpPr>
        <p:spPr>
          <a:xfrm>
            <a:off x="4637479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0" name="Google Shape;5180;p27"/>
          <p:cNvSpPr txBox="1">
            <a:spLocks noGrp="1"/>
          </p:cNvSpPr>
          <p:nvPr>
            <p:ph type="subTitle" idx="4"/>
          </p:nvPr>
        </p:nvSpPr>
        <p:spPr>
          <a:xfrm>
            <a:off x="4637479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1" name="Google Shape;5181;p27"/>
          <p:cNvSpPr txBox="1">
            <a:spLocks noGrp="1"/>
          </p:cNvSpPr>
          <p:nvPr>
            <p:ph type="subTitle" idx="5"/>
          </p:nvPr>
        </p:nvSpPr>
        <p:spPr>
          <a:xfrm>
            <a:off x="718588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2" name="Google Shape;5182;p27"/>
          <p:cNvSpPr txBox="1">
            <a:spLocks noGrp="1"/>
          </p:cNvSpPr>
          <p:nvPr>
            <p:ph type="subTitle" idx="6"/>
          </p:nvPr>
        </p:nvSpPr>
        <p:spPr>
          <a:xfrm>
            <a:off x="718588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3" name="Google Shape;5183;p27"/>
          <p:cNvSpPr txBox="1">
            <a:spLocks noGrp="1"/>
          </p:cNvSpPr>
          <p:nvPr>
            <p:ph type="subTitle" idx="7"/>
          </p:nvPr>
        </p:nvSpPr>
        <p:spPr>
          <a:xfrm>
            <a:off x="6596925" y="2564500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184" name="Google Shape;5184;p27"/>
          <p:cNvSpPr txBox="1">
            <a:spLocks noGrp="1"/>
          </p:cNvSpPr>
          <p:nvPr>
            <p:ph type="subTitle" idx="8"/>
          </p:nvPr>
        </p:nvSpPr>
        <p:spPr>
          <a:xfrm>
            <a:off x="6596925" y="3197012"/>
            <a:ext cx="18285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85" name="Google Shape;5185;p27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6" name="Google Shape;5186;p27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6_1">
    <p:spTree>
      <p:nvGrpSpPr>
        <p:cNvPr id="1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8" name="Google Shape;5198;p30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99" name="Google Shape;5199;p30"/>
          <p:cNvSpPr/>
          <p:nvPr/>
        </p:nvSpPr>
        <p:spPr>
          <a:xfrm rot="-5400000" flipH="1">
            <a:off x="7041302" y="-550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0" name="Google Shape;5200;p30"/>
          <p:cNvSpPr/>
          <p:nvPr/>
        </p:nvSpPr>
        <p:spPr>
          <a:xfrm rot="-949829" flipH="1">
            <a:off x="7288991" y="3659568"/>
            <a:ext cx="2942954" cy="2474826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6_1_1">
    <p:spTree>
      <p:nvGrpSpPr>
        <p:cNvPr id="1" name="Shape 5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2" name="Google Shape;5202;p31"/>
          <p:cNvSpPr/>
          <p:nvPr/>
        </p:nvSpPr>
        <p:spPr>
          <a:xfrm rot="-9090302">
            <a:off x="-868796" y="-684205"/>
            <a:ext cx="10640799" cy="6871326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3" name="Google Shape;5203;p31"/>
          <p:cNvSpPr txBox="1">
            <a:spLocks noGrp="1"/>
          </p:cNvSpPr>
          <p:nvPr>
            <p:ph type="title"/>
          </p:nvPr>
        </p:nvSpPr>
        <p:spPr>
          <a:xfrm>
            <a:off x="667500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04" name="Google Shape;5204;p31"/>
          <p:cNvSpPr/>
          <p:nvPr/>
        </p:nvSpPr>
        <p:spPr>
          <a:xfrm rot="9989802">
            <a:off x="5434999" y="3182725"/>
            <a:ext cx="5020763" cy="3256272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5" name="Google Shape;5205;p31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">
  <p:cSld name="CUSTOM_7">
    <p:spTree>
      <p:nvGrpSpPr>
        <p:cNvPr id="1" name="Shape 5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7" name="Google Shape;5207;p32"/>
          <p:cNvSpPr txBox="1">
            <a:spLocks noGrp="1"/>
          </p:cNvSpPr>
          <p:nvPr>
            <p:ph type="title"/>
          </p:nvPr>
        </p:nvSpPr>
        <p:spPr>
          <a:xfrm>
            <a:off x="857700" y="2007000"/>
            <a:ext cx="74286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208" name="Google Shape;5208;p32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9" name="Google Shape;5209;p32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0" name="Google Shape;5210;p32"/>
          <p:cNvSpPr txBox="1">
            <a:spLocks noGrp="1"/>
          </p:cNvSpPr>
          <p:nvPr>
            <p:ph type="subTitle" idx="1"/>
          </p:nvPr>
        </p:nvSpPr>
        <p:spPr>
          <a:xfrm>
            <a:off x="2646000" y="3274625"/>
            <a:ext cx="38520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9_1">
    <p:spTree>
      <p:nvGrpSpPr>
        <p:cNvPr id="1" name="Shape 5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" name="Google Shape;5224;p34"/>
          <p:cNvSpPr/>
          <p:nvPr/>
        </p:nvSpPr>
        <p:spPr>
          <a:xfrm>
            <a:off x="1085625" y="1591326"/>
            <a:ext cx="1031088" cy="997159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5" name="Google Shape;5225;p34"/>
          <p:cNvSpPr/>
          <p:nvPr/>
        </p:nvSpPr>
        <p:spPr>
          <a:xfrm rot="2466215">
            <a:off x="4884093" y="3323919"/>
            <a:ext cx="1040107" cy="968720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6" name="Google Shape;5226;p34"/>
          <p:cNvSpPr/>
          <p:nvPr/>
        </p:nvSpPr>
        <p:spPr>
          <a:xfrm rot="3746593">
            <a:off x="1009886" y="3307132"/>
            <a:ext cx="1130794" cy="927392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7" name="Google Shape;5227;p34"/>
          <p:cNvSpPr/>
          <p:nvPr/>
        </p:nvSpPr>
        <p:spPr>
          <a:xfrm rot="6993016">
            <a:off x="4893579" y="1622413"/>
            <a:ext cx="963451" cy="96874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8" name="Google Shape;5228;p3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29" name="Google Shape;5229;p34"/>
          <p:cNvSpPr txBox="1">
            <a:spLocks noGrp="1"/>
          </p:cNvSpPr>
          <p:nvPr>
            <p:ph type="subTitle" idx="1"/>
          </p:nvPr>
        </p:nvSpPr>
        <p:spPr>
          <a:xfrm>
            <a:off x="2088370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0" name="Google Shape;5230;p34"/>
          <p:cNvSpPr txBox="1">
            <a:spLocks noGrp="1"/>
          </p:cNvSpPr>
          <p:nvPr>
            <p:ph type="title" idx="2" hasCustomPrompt="1"/>
          </p:nvPr>
        </p:nvSpPr>
        <p:spPr>
          <a:xfrm>
            <a:off x="1089938" y="1608188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1" name="Google Shape;5231;p34"/>
          <p:cNvSpPr txBox="1">
            <a:spLocks noGrp="1"/>
          </p:cNvSpPr>
          <p:nvPr>
            <p:ph type="subTitle" idx="3"/>
          </p:nvPr>
        </p:nvSpPr>
        <p:spPr>
          <a:xfrm>
            <a:off x="5857826" y="20654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2" name="Google Shape;5232;p34"/>
          <p:cNvSpPr txBox="1">
            <a:spLocks noGrp="1"/>
          </p:cNvSpPr>
          <p:nvPr>
            <p:ph type="title" idx="4" hasCustomPrompt="1"/>
          </p:nvPr>
        </p:nvSpPr>
        <p:spPr>
          <a:xfrm>
            <a:off x="4859725" y="1608200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3" name="Google Shape;5233;p34"/>
          <p:cNvSpPr txBox="1">
            <a:spLocks noGrp="1"/>
          </p:cNvSpPr>
          <p:nvPr>
            <p:ph type="ctrTitle" idx="5"/>
          </p:nvPr>
        </p:nvSpPr>
        <p:spPr>
          <a:xfrm>
            <a:off x="2088365" y="32846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4" name="Google Shape;5234;p34"/>
          <p:cNvSpPr txBox="1">
            <a:spLocks noGrp="1"/>
          </p:cNvSpPr>
          <p:nvPr>
            <p:ph type="subTitle" idx="6"/>
          </p:nvPr>
        </p:nvSpPr>
        <p:spPr>
          <a:xfrm>
            <a:off x="2088369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5" name="Google Shape;5235;p34"/>
          <p:cNvSpPr txBox="1">
            <a:spLocks noGrp="1"/>
          </p:cNvSpPr>
          <p:nvPr>
            <p:ph type="title" idx="7" hasCustomPrompt="1"/>
          </p:nvPr>
        </p:nvSpPr>
        <p:spPr>
          <a:xfrm>
            <a:off x="108777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6" name="Google Shape;5236;p34"/>
          <p:cNvSpPr txBox="1">
            <a:spLocks noGrp="1"/>
          </p:cNvSpPr>
          <p:nvPr>
            <p:ph type="ctrTitle" idx="8"/>
          </p:nvPr>
        </p:nvSpPr>
        <p:spPr>
          <a:xfrm>
            <a:off x="5857821" y="3284600"/>
            <a:ext cx="21114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37" name="Google Shape;5237;p34"/>
          <p:cNvSpPr txBox="1">
            <a:spLocks noGrp="1"/>
          </p:cNvSpPr>
          <p:nvPr>
            <p:ph type="subTitle" idx="9"/>
          </p:nvPr>
        </p:nvSpPr>
        <p:spPr>
          <a:xfrm>
            <a:off x="5857827" y="3741800"/>
            <a:ext cx="2103000" cy="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38" name="Google Shape;5238;p34"/>
          <p:cNvSpPr txBox="1">
            <a:spLocks noGrp="1"/>
          </p:cNvSpPr>
          <p:nvPr>
            <p:ph type="title" idx="13" hasCustomPrompt="1"/>
          </p:nvPr>
        </p:nvSpPr>
        <p:spPr>
          <a:xfrm>
            <a:off x="4859725" y="3284499"/>
            <a:ext cx="1031100" cy="99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700"/>
              <a:buFont typeface="Pacifico"/>
              <a:buNone/>
              <a:defRPr sz="47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r>
              <a:t>xx%</a:t>
            </a:r>
          </a:p>
        </p:txBody>
      </p:sp>
      <p:sp>
        <p:nvSpPr>
          <p:cNvPr id="5239" name="Google Shape;5239;p34"/>
          <p:cNvSpPr txBox="1">
            <a:spLocks noGrp="1"/>
          </p:cNvSpPr>
          <p:nvPr>
            <p:ph type="ctrTitle" idx="14"/>
          </p:nvPr>
        </p:nvSpPr>
        <p:spPr>
          <a:xfrm>
            <a:off x="2088365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240" name="Google Shape;5240;p34"/>
          <p:cNvSpPr txBox="1">
            <a:spLocks noGrp="1"/>
          </p:cNvSpPr>
          <p:nvPr>
            <p:ph type="ctrTitle" idx="15"/>
          </p:nvPr>
        </p:nvSpPr>
        <p:spPr>
          <a:xfrm>
            <a:off x="5857821" y="1608200"/>
            <a:ext cx="21030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 b="1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4"/>
          <p:cNvSpPr txBox="1">
            <a:spLocks noGrp="1"/>
          </p:cNvSpPr>
          <p:nvPr>
            <p:ph type="body" idx="1"/>
          </p:nvPr>
        </p:nvSpPr>
        <p:spPr>
          <a:xfrm>
            <a:off x="713225" y="1828475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8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82" name="Google Shape;2382;p4"/>
          <p:cNvSpPr/>
          <p:nvPr/>
        </p:nvSpPr>
        <p:spPr>
          <a:xfrm rot="6442663">
            <a:off x="-1247819" y="-1316504"/>
            <a:ext cx="3432298" cy="288633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4"/>
          <p:cNvSpPr/>
          <p:nvPr/>
        </p:nvSpPr>
        <p:spPr>
          <a:xfrm rot="-9899979">
            <a:off x="7157443" y="2675655"/>
            <a:ext cx="5334178" cy="3459540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4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s 2">
  <p:cSld name="CUSTOM_10_1">
    <p:bg>
      <p:bgPr>
        <a:solidFill>
          <a:schemeClr val="dk2"/>
        </a:solidFill>
        <a:effectLst/>
      </p:bgPr>
    </p:bg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36"/>
          <p:cNvSpPr txBox="1">
            <a:spLocks noGrp="1"/>
          </p:cNvSpPr>
          <p:nvPr>
            <p:ph type="title" hasCustomPrompt="1"/>
          </p:nvPr>
        </p:nvSpPr>
        <p:spPr>
          <a:xfrm>
            <a:off x="2403729" y="64702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0" name="Google Shape;5250;p36"/>
          <p:cNvSpPr txBox="1">
            <a:spLocks noGrp="1"/>
          </p:cNvSpPr>
          <p:nvPr>
            <p:ph type="subTitle" idx="1"/>
          </p:nvPr>
        </p:nvSpPr>
        <p:spPr>
          <a:xfrm>
            <a:off x="2249400" y="118882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1" name="Google Shape;5251;p36"/>
          <p:cNvSpPr txBox="1">
            <a:spLocks noGrp="1"/>
          </p:cNvSpPr>
          <p:nvPr>
            <p:ph type="title" idx="2" hasCustomPrompt="1"/>
          </p:nvPr>
        </p:nvSpPr>
        <p:spPr>
          <a:xfrm>
            <a:off x="2403729" y="3489075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2" name="Google Shape;5252;p36"/>
          <p:cNvSpPr txBox="1">
            <a:spLocks noGrp="1"/>
          </p:cNvSpPr>
          <p:nvPr>
            <p:ph type="subTitle" idx="3"/>
          </p:nvPr>
        </p:nvSpPr>
        <p:spPr>
          <a:xfrm>
            <a:off x="2249400" y="4030875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3" name="Google Shape;5253;p36"/>
          <p:cNvSpPr txBox="1">
            <a:spLocks noGrp="1"/>
          </p:cNvSpPr>
          <p:nvPr>
            <p:ph type="title" idx="4" hasCustomPrompt="1"/>
          </p:nvPr>
        </p:nvSpPr>
        <p:spPr>
          <a:xfrm>
            <a:off x="2403729" y="2068050"/>
            <a:ext cx="43365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t>xx%</a:t>
            </a:r>
          </a:p>
        </p:txBody>
      </p:sp>
      <p:sp>
        <p:nvSpPr>
          <p:cNvPr id="5254" name="Google Shape;5254;p36"/>
          <p:cNvSpPr txBox="1">
            <a:spLocks noGrp="1"/>
          </p:cNvSpPr>
          <p:nvPr>
            <p:ph type="subTitle" idx="5"/>
          </p:nvPr>
        </p:nvSpPr>
        <p:spPr>
          <a:xfrm>
            <a:off x="2249400" y="2609850"/>
            <a:ext cx="4645200" cy="61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55" name="Google Shape;5255;p36"/>
          <p:cNvSpPr/>
          <p:nvPr/>
        </p:nvSpPr>
        <p:spPr>
          <a:xfrm rot="-7416596" flipH="1">
            <a:off x="-2412682" y="980193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6" name="Google Shape;5256;p36"/>
          <p:cNvSpPr/>
          <p:nvPr/>
        </p:nvSpPr>
        <p:spPr>
          <a:xfrm rot="3383404" flipH="1">
            <a:off x="5816918" y="658606"/>
            <a:ext cx="5899670" cy="38262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1">
    <p:spTree>
      <p:nvGrpSpPr>
        <p:cNvPr id="1" name="Shape 5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8" name="Google Shape;5258;p37"/>
          <p:cNvSpPr txBox="1">
            <a:spLocks noGrp="1"/>
          </p:cNvSpPr>
          <p:nvPr>
            <p:ph type="subTitle" idx="1"/>
          </p:nvPr>
        </p:nvSpPr>
        <p:spPr>
          <a:xfrm>
            <a:off x="4885050" y="2125350"/>
            <a:ext cx="33171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9" name="Google Shape;5259;p37"/>
          <p:cNvSpPr/>
          <p:nvPr/>
        </p:nvSpPr>
        <p:spPr>
          <a:xfrm rot="9519968" flipH="1">
            <a:off x="-869049" y="2623623"/>
            <a:ext cx="5020758" cy="3256268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0" name="Google Shape;5260;p37"/>
          <p:cNvSpPr/>
          <p:nvPr/>
        </p:nvSpPr>
        <p:spPr>
          <a:xfrm rot="6657792">
            <a:off x="7085212" y="-1645109"/>
            <a:ext cx="3712603" cy="2553750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1" name="Google Shape;5261;p37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bg>
      <p:bgPr>
        <a:solidFill>
          <a:schemeClr val="dk2"/>
        </a:solidFill>
        <a:effectLst/>
      </p:bgPr>
    </p:bg>
    <p:spTree>
      <p:nvGrpSpPr>
        <p:cNvPr id="1" name="Shape 5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8" name="Google Shape;5268;p39"/>
          <p:cNvGrpSpPr/>
          <p:nvPr/>
        </p:nvGrpSpPr>
        <p:grpSpPr>
          <a:xfrm>
            <a:off x="-505367" y="-112778"/>
            <a:ext cx="5369604" cy="5323101"/>
            <a:chOff x="-505367" y="-112778"/>
            <a:chExt cx="5369604" cy="5323101"/>
          </a:xfrm>
        </p:grpSpPr>
        <p:sp>
          <p:nvSpPr>
            <p:cNvPr id="5269" name="Google Shape;5269;p39"/>
            <p:cNvSpPr/>
            <p:nvPr/>
          </p:nvSpPr>
          <p:spPr>
            <a:xfrm>
              <a:off x="487202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9"/>
            <p:cNvSpPr/>
            <p:nvPr/>
          </p:nvSpPr>
          <p:spPr>
            <a:xfrm>
              <a:off x="506181" y="84116"/>
              <a:ext cx="714577" cy="598678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9"/>
            <p:cNvSpPr/>
            <p:nvPr/>
          </p:nvSpPr>
          <p:spPr>
            <a:xfrm>
              <a:off x="512015" y="138960"/>
              <a:ext cx="766434" cy="673530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9"/>
            <p:cNvSpPr/>
            <p:nvPr/>
          </p:nvSpPr>
          <p:spPr>
            <a:xfrm>
              <a:off x="1236579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9"/>
            <p:cNvSpPr/>
            <p:nvPr/>
          </p:nvSpPr>
          <p:spPr>
            <a:xfrm>
              <a:off x="1237368" y="299303"/>
              <a:ext cx="17469" cy="24813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9"/>
            <p:cNvSpPr/>
            <p:nvPr/>
          </p:nvSpPr>
          <p:spPr>
            <a:xfrm>
              <a:off x="828411" y="777552"/>
              <a:ext cx="66238" cy="17091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9"/>
            <p:cNvSpPr/>
            <p:nvPr/>
          </p:nvSpPr>
          <p:spPr>
            <a:xfrm>
              <a:off x="886515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9"/>
            <p:cNvSpPr/>
            <p:nvPr/>
          </p:nvSpPr>
          <p:spPr>
            <a:xfrm>
              <a:off x="591775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9"/>
            <p:cNvSpPr/>
            <p:nvPr/>
          </p:nvSpPr>
          <p:spPr>
            <a:xfrm>
              <a:off x="807098" y="581310"/>
              <a:ext cx="31986" cy="27078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9"/>
            <p:cNvSpPr/>
            <p:nvPr/>
          </p:nvSpPr>
          <p:spPr>
            <a:xfrm>
              <a:off x="974408" y="520049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9"/>
            <p:cNvSpPr/>
            <p:nvPr/>
          </p:nvSpPr>
          <p:spPr>
            <a:xfrm>
              <a:off x="760080" y="631108"/>
              <a:ext cx="40292" cy="22617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9"/>
            <p:cNvSpPr/>
            <p:nvPr/>
          </p:nvSpPr>
          <p:spPr>
            <a:xfrm>
              <a:off x="903160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9"/>
            <p:cNvSpPr/>
            <p:nvPr/>
          </p:nvSpPr>
          <p:spPr>
            <a:xfrm>
              <a:off x="583298" y="543489"/>
              <a:ext cx="39022" cy="21862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9"/>
            <p:cNvSpPr/>
            <p:nvPr/>
          </p:nvSpPr>
          <p:spPr>
            <a:xfrm>
              <a:off x="519360" y="423541"/>
              <a:ext cx="37203" cy="26118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9"/>
            <p:cNvSpPr/>
            <p:nvPr/>
          </p:nvSpPr>
          <p:spPr>
            <a:xfrm>
              <a:off x="1146180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9"/>
            <p:cNvSpPr/>
            <p:nvPr/>
          </p:nvSpPr>
          <p:spPr>
            <a:xfrm>
              <a:off x="649981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9"/>
            <p:cNvSpPr/>
            <p:nvPr/>
          </p:nvSpPr>
          <p:spPr>
            <a:xfrm>
              <a:off x="887442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39"/>
            <p:cNvSpPr/>
            <p:nvPr/>
          </p:nvSpPr>
          <p:spPr>
            <a:xfrm>
              <a:off x="528729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39"/>
            <p:cNvSpPr/>
            <p:nvPr/>
          </p:nvSpPr>
          <p:spPr>
            <a:xfrm>
              <a:off x="1134511" y="282280"/>
              <a:ext cx="36585" cy="21072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9"/>
            <p:cNvSpPr/>
            <p:nvPr/>
          </p:nvSpPr>
          <p:spPr>
            <a:xfrm>
              <a:off x="1169792" y="230594"/>
              <a:ext cx="29961" cy="22342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9"/>
            <p:cNvSpPr/>
            <p:nvPr/>
          </p:nvSpPr>
          <p:spPr>
            <a:xfrm>
              <a:off x="669818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9"/>
            <p:cNvSpPr/>
            <p:nvPr/>
          </p:nvSpPr>
          <p:spPr>
            <a:xfrm>
              <a:off x="1098029" y="170362"/>
              <a:ext cx="34938" cy="21141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9"/>
            <p:cNvSpPr/>
            <p:nvPr/>
          </p:nvSpPr>
          <p:spPr>
            <a:xfrm>
              <a:off x="1046789" y="483841"/>
              <a:ext cx="29172" cy="28005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9"/>
            <p:cNvSpPr/>
            <p:nvPr/>
          </p:nvSpPr>
          <p:spPr>
            <a:xfrm>
              <a:off x="964387" y="477321"/>
              <a:ext cx="35830" cy="21107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9"/>
            <p:cNvSpPr/>
            <p:nvPr/>
          </p:nvSpPr>
          <p:spPr>
            <a:xfrm>
              <a:off x="1068514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9"/>
            <p:cNvSpPr/>
            <p:nvPr/>
          </p:nvSpPr>
          <p:spPr>
            <a:xfrm>
              <a:off x="1148685" y="343850"/>
              <a:ext cx="31403" cy="27525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9"/>
            <p:cNvSpPr/>
            <p:nvPr/>
          </p:nvSpPr>
          <p:spPr>
            <a:xfrm>
              <a:off x="532058" y="521181"/>
              <a:ext cx="29927" cy="27628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9"/>
            <p:cNvSpPr/>
            <p:nvPr/>
          </p:nvSpPr>
          <p:spPr>
            <a:xfrm>
              <a:off x="1120680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9"/>
            <p:cNvSpPr/>
            <p:nvPr/>
          </p:nvSpPr>
          <p:spPr>
            <a:xfrm>
              <a:off x="1068720" y="427659"/>
              <a:ext cx="30236" cy="22033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9"/>
            <p:cNvSpPr/>
            <p:nvPr/>
          </p:nvSpPr>
          <p:spPr>
            <a:xfrm>
              <a:off x="612435" y="58308"/>
              <a:ext cx="288082" cy="233513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9"/>
            <p:cNvSpPr/>
            <p:nvPr/>
          </p:nvSpPr>
          <p:spPr>
            <a:xfrm>
              <a:off x="637489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9"/>
            <p:cNvSpPr/>
            <p:nvPr/>
          </p:nvSpPr>
          <p:spPr>
            <a:xfrm>
              <a:off x="521316" y="170774"/>
              <a:ext cx="321441" cy="242471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9"/>
            <p:cNvSpPr/>
            <p:nvPr/>
          </p:nvSpPr>
          <p:spPr>
            <a:xfrm>
              <a:off x="533293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9"/>
            <p:cNvSpPr/>
            <p:nvPr/>
          </p:nvSpPr>
          <p:spPr>
            <a:xfrm>
              <a:off x="739351" y="60367"/>
              <a:ext cx="375667" cy="224384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9"/>
            <p:cNvSpPr/>
            <p:nvPr/>
          </p:nvSpPr>
          <p:spPr>
            <a:xfrm>
              <a:off x="771474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9"/>
            <p:cNvSpPr/>
            <p:nvPr/>
          </p:nvSpPr>
          <p:spPr>
            <a:xfrm>
              <a:off x="544139" y="187728"/>
              <a:ext cx="335238" cy="369695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9"/>
            <p:cNvSpPr/>
            <p:nvPr/>
          </p:nvSpPr>
          <p:spPr>
            <a:xfrm>
              <a:off x="542594" y="181928"/>
              <a:ext cx="335032" cy="381673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9"/>
            <p:cNvSpPr/>
            <p:nvPr/>
          </p:nvSpPr>
          <p:spPr>
            <a:xfrm>
              <a:off x="616554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9"/>
            <p:cNvSpPr/>
            <p:nvPr/>
          </p:nvSpPr>
          <p:spPr>
            <a:xfrm>
              <a:off x="620844" y="191195"/>
              <a:ext cx="323775" cy="412698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9"/>
            <p:cNvSpPr/>
            <p:nvPr/>
          </p:nvSpPr>
          <p:spPr>
            <a:xfrm>
              <a:off x="779231" y="145377"/>
              <a:ext cx="384967" cy="31849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9"/>
            <p:cNvSpPr/>
            <p:nvPr/>
          </p:nvSpPr>
          <p:spPr>
            <a:xfrm>
              <a:off x="770719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9"/>
            <p:cNvSpPr/>
            <p:nvPr/>
          </p:nvSpPr>
          <p:spPr>
            <a:xfrm>
              <a:off x="712238" y="119191"/>
              <a:ext cx="61227" cy="59682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9"/>
            <p:cNvSpPr/>
            <p:nvPr/>
          </p:nvSpPr>
          <p:spPr>
            <a:xfrm>
              <a:off x="742062" y="109513"/>
              <a:ext cx="30613" cy="57761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9"/>
            <p:cNvSpPr/>
            <p:nvPr/>
          </p:nvSpPr>
          <p:spPr>
            <a:xfrm>
              <a:off x="768385" y="103713"/>
              <a:ext cx="17469" cy="63938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9"/>
            <p:cNvSpPr/>
            <p:nvPr/>
          </p:nvSpPr>
          <p:spPr>
            <a:xfrm>
              <a:off x="791243" y="100247"/>
              <a:ext cx="97229" cy="7670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9"/>
            <p:cNvSpPr/>
            <p:nvPr/>
          </p:nvSpPr>
          <p:spPr>
            <a:xfrm>
              <a:off x="835378" y="124648"/>
              <a:ext cx="72072" cy="21587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9"/>
            <p:cNvSpPr/>
            <p:nvPr/>
          </p:nvSpPr>
          <p:spPr>
            <a:xfrm>
              <a:off x="785820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9"/>
            <p:cNvSpPr/>
            <p:nvPr/>
          </p:nvSpPr>
          <p:spPr>
            <a:xfrm>
              <a:off x="812521" y="189307"/>
              <a:ext cx="47293" cy="20146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9"/>
            <p:cNvSpPr/>
            <p:nvPr/>
          </p:nvSpPr>
          <p:spPr>
            <a:xfrm>
              <a:off x="1037145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9"/>
            <p:cNvSpPr/>
            <p:nvPr/>
          </p:nvSpPr>
          <p:spPr>
            <a:xfrm>
              <a:off x="1062336" y="200907"/>
              <a:ext cx="57349" cy="4187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9"/>
            <p:cNvSpPr/>
            <p:nvPr/>
          </p:nvSpPr>
          <p:spPr>
            <a:xfrm>
              <a:off x="673868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9"/>
            <p:cNvSpPr/>
            <p:nvPr/>
          </p:nvSpPr>
          <p:spPr>
            <a:xfrm>
              <a:off x="650256" y="483258"/>
              <a:ext cx="26770" cy="55392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9"/>
            <p:cNvSpPr/>
            <p:nvPr/>
          </p:nvSpPr>
          <p:spPr>
            <a:xfrm>
              <a:off x="725005" y="210585"/>
              <a:ext cx="41459" cy="74028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9"/>
            <p:cNvSpPr/>
            <p:nvPr/>
          </p:nvSpPr>
          <p:spPr>
            <a:xfrm>
              <a:off x="764130" y="210997"/>
              <a:ext cx="17846" cy="7166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9"/>
            <p:cNvSpPr/>
            <p:nvPr/>
          </p:nvSpPr>
          <p:spPr>
            <a:xfrm>
              <a:off x="653345" y="189685"/>
              <a:ext cx="100352" cy="86006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9"/>
            <p:cNvSpPr/>
            <p:nvPr/>
          </p:nvSpPr>
          <p:spPr>
            <a:xfrm>
              <a:off x="644456" y="183232"/>
              <a:ext cx="122008" cy="33977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9"/>
            <p:cNvSpPr/>
            <p:nvPr/>
          </p:nvSpPr>
          <p:spPr>
            <a:xfrm>
              <a:off x="567373" y="389530"/>
              <a:ext cx="17846" cy="52304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9"/>
            <p:cNvSpPr/>
            <p:nvPr/>
          </p:nvSpPr>
          <p:spPr>
            <a:xfrm>
              <a:off x="903160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9"/>
            <p:cNvSpPr/>
            <p:nvPr/>
          </p:nvSpPr>
          <p:spPr>
            <a:xfrm>
              <a:off x="891526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9"/>
            <p:cNvSpPr/>
            <p:nvPr/>
          </p:nvSpPr>
          <p:spPr>
            <a:xfrm>
              <a:off x="1002688" y="96369"/>
              <a:ext cx="52304" cy="27147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9"/>
            <p:cNvSpPr/>
            <p:nvPr/>
          </p:nvSpPr>
          <p:spPr>
            <a:xfrm>
              <a:off x="1587089" y="782597"/>
              <a:ext cx="20146" cy="64316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9"/>
            <p:cNvSpPr/>
            <p:nvPr/>
          </p:nvSpPr>
          <p:spPr>
            <a:xfrm>
              <a:off x="1546420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9"/>
            <p:cNvSpPr/>
            <p:nvPr/>
          </p:nvSpPr>
          <p:spPr>
            <a:xfrm>
              <a:off x="1530152" y="80699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9"/>
            <p:cNvSpPr/>
            <p:nvPr/>
          </p:nvSpPr>
          <p:spPr>
            <a:xfrm>
              <a:off x="1493361" y="74117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9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9"/>
            <p:cNvSpPr/>
            <p:nvPr/>
          </p:nvSpPr>
          <p:spPr>
            <a:xfrm>
              <a:off x="1503417" y="651323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39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39"/>
            <p:cNvSpPr/>
            <p:nvPr/>
          </p:nvSpPr>
          <p:spPr>
            <a:xfrm>
              <a:off x="1633558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39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39"/>
            <p:cNvSpPr/>
            <p:nvPr/>
          </p:nvSpPr>
          <p:spPr>
            <a:xfrm>
              <a:off x="-29158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39"/>
            <p:cNvSpPr/>
            <p:nvPr/>
          </p:nvSpPr>
          <p:spPr>
            <a:xfrm>
              <a:off x="-273398" y="221053"/>
              <a:ext cx="594525" cy="408236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39"/>
            <p:cNvSpPr/>
            <p:nvPr/>
          </p:nvSpPr>
          <p:spPr>
            <a:xfrm>
              <a:off x="2141666" y="5012777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39"/>
            <p:cNvSpPr/>
            <p:nvPr/>
          </p:nvSpPr>
          <p:spPr>
            <a:xfrm>
              <a:off x="2189302" y="5087526"/>
              <a:ext cx="24024" cy="64693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39"/>
            <p:cNvSpPr/>
            <p:nvPr/>
          </p:nvSpPr>
          <p:spPr>
            <a:xfrm>
              <a:off x="2208281" y="4988376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39"/>
            <p:cNvSpPr/>
            <p:nvPr/>
          </p:nvSpPr>
          <p:spPr>
            <a:xfrm>
              <a:off x="2251250" y="5054201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39"/>
            <p:cNvSpPr/>
            <p:nvPr/>
          </p:nvSpPr>
          <p:spPr>
            <a:xfrm>
              <a:off x="2272562" y="4955840"/>
              <a:ext cx="23646" cy="6510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39"/>
            <p:cNvSpPr/>
            <p:nvPr/>
          </p:nvSpPr>
          <p:spPr>
            <a:xfrm>
              <a:off x="2039015" y="4987621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39"/>
            <p:cNvSpPr/>
            <p:nvPr/>
          </p:nvSpPr>
          <p:spPr>
            <a:xfrm>
              <a:off x="2086651" y="5062335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39"/>
            <p:cNvSpPr/>
            <p:nvPr/>
          </p:nvSpPr>
          <p:spPr>
            <a:xfrm>
              <a:off x="2098663" y="4955840"/>
              <a:ext cx="24058" cy="6510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39"/>
            <p:cNvSpPr/>
            <p:nvPr/>
          </p:nvSpPr>
          <p:spPr>
            <a:xfrm>
              <a:off x="2082773" y="2452128"/>
              <a:ext cx="146821" cy="252938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39"/>
            <p:cNvSpPr/>
            <p:nvPr/>
          </p:nvSpPr>
          <p:spPr>
            <a:xfrm>
              <a:off x="1329140" y="2525435"/>
              <a:ext cx="908965" cy="873684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39"/>
            <p:cNvSpPr/>
            <p:nvPr/>
          </p:nvSpPr>
          <p:spPr>
            <a:xfrm>
              <a:off x="1434880" y="3155413"/>
              <a:ext cx="18224" cy="27936"/>
            </a:xfrm>
            <a:custGeom>
              <a:avLst/>
              <a:gdLst/>
              <a:ahLst/>
              <a:cxnLst/>
              <a:rect l="l" t="t" r="r" b="b"/>
              <a:pathLst>
                <a:path w="531" h="814" extrusionOk="0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39"/>
            <p:cNvSpPr/>
            <p:nvPr/>
          </p:nvSpPr>
          <p:spPr>
            <a:xfrm>
              <a:off x="1406223" y="3113577"/>
              <a:ext cx="17057" cy="3181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39"/>
            <p:cNvSpPr/>
            <p:nvPr/>
          </p:nvSpPr>
          <p:spPr>
            <a:xfrm>
              <a:off x="2107586" y="2777069"/>
              <a:ext cx="16302" cy="31403"/>
            </a:xfrm>
            <a:custGeom>
              <a:avLst/>
              <a:gdLst/>
              <a:ahLst/>
              <a:cxnLst/>
              <a:rect l="l" t="t" r="r" b="b"/>
              <a:pathLst>
                <a:path w="475" h="915" extrusionOk="0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39"/>
            <p:cNvSpPr/>
            <p:nvPr/>
          </p:nvSpPr>
          <p:spPr>
            <a:xfrm>
              <a:off x="2130409" y="2811904"/>
              <a:ext cx="17091" cy="36448"/>
            </a:xfrm>
            <a:custGeom>
              <a:avLst/>
              <a:gdLst/>
              <a:ahLst/>
              <a:cxnLst/>
              <a:rect l="l" t="t" r="r" b="b"/>
              <a:pathLst>
                <a:path w="498" h="1062" extrusionOk="0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9"/>
            <p:cNvSpPr/>
            <p:nvPr/>
          </p:nvSpPr>
          <p:spPr>
            <a:xfrm>
              <a:off x="1529775" y="3234040"/>
              <a:ext cx="22102" cy="18601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9"/>
            <p:cNvSpPr/>
            <p:nvPr/>
          </p:nvSpPr>
          <p:spPr>
            <a:xfrm>
              <a:off x="1565399" y="3292899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9"/>
            <p:cNvSpPr/>
            <p:nvPr/>
          </p:nvSpPr>
          <p:spPr>
            <a:xfrm>
              <a:off x="1588633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9"/>
            <p:cNvSpPr/>
            <p:nvPr/>
          </p:nvSpPr>
          <p:spPr>
            <a:xfrm>
              <a:off x="1623880" y="3316134"/>
              <a:ext cx="21725" cy="18842"/>
            </a:xfrm>
            <a:custGeom>
              <a:avLst/>
              <a:gdLst/>
              <a:ahLst/>
              <a:cxnLst/>
              <a:rect l="l" t="t" r="r" b="b"/>
              <a:pathLst>
                <a:path w="633" h="549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9"/>
            <p:cNvSpPr/>
            <p:nvPr/>
          </p:nvSpPr>
          <p:spPr>
            <a:xfrm>
              <a:off x="1682739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9"/>
            <p:cNvSpPr/>
            <p:nvPr/>
          </p:nvSpPr>
          <p:spPr>
            <a:xfrm>
              <a:off x="1447647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9"/>
            <p:cNvSpPr/>
            <p:nvPr/>
          </p:nvSpPr>
          <p:spPr>
            <a:xfrm>
              <a:off x="1964678" y="2610926"/>
              <a:ext cx="22102" cy="18979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9"/>
            <p:cNvSpPr/>
            <p:nvPr/>
          </p:nvSpPr>
          <p:spPr>
            <a:xfrm>
              <a:off x="1988290" y="2681763"/>
              <a:ext cx="21725" cy="18636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9"/>
            <p:cNvSpPr/>
            <p:nvPr/>
          </p:nvSpPr>
          <p:spPr>
            <a:xfrm>
              <a:off x="2167783" y="2963736"/>
              <a:ext cx="18842" cy="18601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9"/>
            <p:cNvSpPr/>
            <p:nvPr/>
          </p:nvSpPr>
          <p:spPr>
            <a:xfrm>
              <a:off x="2023639" y="2987348"/>
              <a:ext cx="21622" cy="18601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9"/>
            <p:cNvSpPr/>
            <p:nvPr/>
          </p:nvSpPr>
          <p:spPr>
            <a:xfrm>
              <a:off x="1847338" y="3316134"/>
              <a:ext cx="21725" cy="1867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9"/>
            <p:cNvSpPr/>
            <p:nvPr/>
          </p:nvSpPr>
          <p:spPr>
            <a:xfrm>
              <a:off x="2109131" y="3081076"/>
              <a:ext cx="18601" cy="18601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9"/>
            <p:cNvSpPr/>
            <p:nvPr/>
          </p:nvSpPr>
          <p:spPr>
            <a:xfrm>
              <a:off x="1791568" y="3281779"/>
              <a:ext cx="18601" cy="1716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9"/>
            <p:cNvSpPr/>
            <p:nvPr/>
          </p:nvSpPr>
          <p:spPr>
            <a:xfrm>
              <a:off x="1917797" y="2658151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39"/>
            <p:cNvSpPr/>
            <p:nvPr/>
          </p:nvSpPr>
          <p:spPr>
            <a:xfrm>
              <a:off x="1670727" y="2575680"/>
              <a:ext cx="22102" cy="18842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39"/>
            <p:cNvSpPr/>
            <p:nvPr/>
          </p:nvSpPr>
          <p:spPr>
            <a:xfrm>
              <a:off x="950831" y="4456416"/>
              <a:ext cx="225002" cy="101724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39"/>
            <p:cNvSpPr/>
            <p:nvPr/>
          </p:nvSpPr>
          <p:spPr>
            <a:xfrm>
              <a:off x="889604" y="4476870"/>
              <a:ext cx="983302" cy="710973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39"/>
            <p:cNvSpPr/>
            <p:nvPr/>
          </p:nvSpPr>
          <p:spPr>
            <a:xfrm>
              <a:off x="799376" y="4579796"/>
              <a:ext cx="90639" cy="60767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39"/>
            <p:cNvSpPr/>
            <p:nvPr/>
          </p:nvSpPr>
          <p:spPr>
            <a:xfrm>
              <a:off x="817566" y="4478449"/>
              <a:ext cx="1048373" cy="709017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39"/>
            <p:cNvSpPr/>
            <p:nvPr/>
          </p:nvSpPr>
          <p:spPr>
            <a:xfrm>
              <a:off x="851268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39"/>
            <p:cNvSpPr/>
            <p:nvPr/>
          </p:nvSpPr>
          <p:spPr>
            <a:xfrm>
              <a:off x="1111517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39"/>
            <p:cNvSpPr/>
            <p:nvPr/>
          </p:nvSpPr>
          <p:spPr>
            <a:xfrm>
              <a:off x="1327801" y="5107741"/>
              <a:ext cx="41012" cy="29412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39"/>
            <p:cNvSpPr/>
            <p:nvPr/>
          </p:nvSpPr>
          <p:spPr>
            <a:xfrm>
              <a:off x="1242036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39"/>
            <p:cNvSpPr/>
            <p:nvPr/>
          </p:nvSpPr>
          <p:spPr>
            <a:xfrm>
              <a:off x="1416278" y="5074038"/>
              <a:ext cx="43552" cy="28726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39"/>
            <p:cNvSpPr/>
            <p:nvPr/>
          </p:nvSpPr>
          <p:spPr>
            <a:xfrm>
              <a:off x="1096725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39"/>
            <p:cNvSpPr/>
            <p:nvPr/>
          </p:nvSpPr>
          <p:spPr>
            <a:xfrm>
              <a:off x="1043701" y="5136947"/>
              <a:ext cx="50931" cy="29069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39"/>
            <p:cNvSpPr/>
            <p:nvPr/>
          </p:nvSpPr>
          <p:spPr>
            <a:xfrm>
              <a:off x="1142508" y="5052417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39"/>
            <p:cNvSpPr/>
            <p:nvPr/>
          </p:nvSpPr>
          <p:spPr>
            <a:xfrm>
              <a:off x="1264790" y="5099435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39"/>
            <p:cNvSpPr/>
            <p:nvPr/>
          </p:nvSpPr>
          <p:spPr>
            <a:xfrm>
              <a:off x="1173464" y="513114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39"/>
            <p:cNvSpPr/>
            <p:nvPr/>
          </p:nvSpPr>
          <p:spPr>
            <a:xfrm>
              <a:off x="1165399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39"/>
            <p:cNvSpPr/>
            <p:nvPr/>
          </p:nvSpPr>
          <p:spPr>
            <a:xfrm>
              <a:off x="1222473" y="5071739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39"/>
            <p:cNvSpPr/>
            <p:nvPr/>
          </p:nvSpPr>
          <p:spPr>
            <a:xfrm>
              <a:off x="1175970" y="4994862"/>
              <a:ext cx="40326" cy="29652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39"/>
            <p:cNvSpPr/>
            <p:nvPr/>
          </p:nvSpPr>
          <p:spPr>
            <a:xfrm>
              <a:off x="1316167" y="4991945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39"/>
            <p:cNvSpPr/>
            <p:nvPr/>
          </p:nvSpPr>
          <p:spPr>
            <a:xfrm>
              <a:off x="1197488" y="4913730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39"/>
            <p:cNvSpPr/>
            <p:nvPr/>
          </p:nvSpPr>
          <p:spPr>
            <a:xfrm>
              <a:off x="1378423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39"/>
            <p:cNvSpPr/>
            <p:nvPr/>
          </p:nvSpPr>
          <p:spPr>
            <a:xfrm>
              <a:off x="1356184" y="5091370"/>
              <a:ext cx="41150" cy="37134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39"/>
            <p:cNvSpPr/>
            <p:nvPr/>
          </p:nvSpPr>
          <p:spPr>
            <a:xfrm>
              <a:off x="1178304" y="50748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39"/>
            <p:cNvSpPr/>
            <p:nvPr/>
          </p:nvSpPr>
          <p:spPr>
            <a:xfrm>
              <a:off x="1374854" y="5149645"/>
              <a:ext cx="47979" cy="35590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39"/>
            <p:cNvSpPr/>
            <p:nvPr/>
          </p:nvSpPr>
          <p:spPr>
            <a:xfrm>
              <a:off x="1217600" y="4998397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39"/>
            <p:cNvSpPr/>
            <p:nvPr/>
          </p:nvSpPr>
          <p:spPr>
            <a:xfrm>
              <a:off x="1133585" y="495515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39"/>
            <p:cNvSpPr/>
            <p:nvPr/>
          </p:nvSpPr>
          <p:spPr>
            <a:xfrm>
              <a:off x="1141375" y="5163270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39"/>
            <p:cNvSpPr/>
            <p:nvPr/>
          </p:nvSpPr>
          <p:spPr>
            <a:xfrm>
              <a:off x="1206274" y="4934047"/>
              <a:ext cx="51205" cy="28966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39"/>
            <p:cNvSpPr/>
            <p:nvPr/>
          </p:nvSpPr>
          <p:spPr>
            <a:xfrm>
              <a:off x="1157986" y="4829955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39"/>
            <p:cNvSpPr/>
            <p:nvPr/>
          </p:nvSpPr>
          <p:spPr>
            <a:xfrm>
              <a:off x="1209397" y="4847767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39"/>
            <p:cNvSpPr/>
            <p:nvPr/>
          </p:nvSpPr>
          <p:spPr>
            <a:xfrm>
              <a:off x="1312632" y="5144703"/>
              <a:ext cx="39605" cy="38164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39"/>
            <p:cNvSpPr/>
            <p:nvPr/>
          </p:nvSpPr>
          <p:spPr>
            <a:xfrm>
              <a:off x="1313593" y="5058594"/>
              <a:ext cx="40772" cy="38061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39"/>
            <p:cNvSpPr/>
            <p:nvPr/>
          </p:nvSpPr>
          <p:spPr>
            <a:xfrm>
              <a:off x="1415112" y="5153661"/>
              <a:ext cx="40429" cy="38164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39"/>
            <p:cNvSpPr/>
            <p:nvPr/>
          </p:nvSpPr>
          <p:spPr>
            <a:xfrm>
              <a:off x="1128574" y="4730907"/>
              <a:ext cx="51411" cy="28932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39"/>
            <p:cNvSpPr/>
            <p:nvPr/>
          </p:nvSpPr>
          <p:spPr>
            <a:xfrm>
              <a:off x="1159187" y="489715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39"/>
            <p:cNvSpPr/>
            <p:nvPr/>
          </p:nvSpPr>
          <p:spPr>
            <a:xfrm>
              <a:off x="1117351" y="510585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39"/>
            <p:cNvSpPr/>
            <p:nvPr/>
          </p:nvSpPr>
          <p:spPr>
            <a:xfrm>
              <a:off x="1226729" y="5137359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39"/>
            <p:cNvSpPr/>
            <p:nvPr/>
          </p:nvSpPr>
          <p:spPr>
            <a:xfrm>
              <a:off x="1135953" y="5023107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39"/>
            <p:cNvSpPr/>
            <p:nvPr/>
          </p:nvSpPr>
          <p:spPr>
            <a:xfrm>
              <a:off x="1109801" y="4984875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39"/>
            <p:cNvSpPr/>
            <p:nvPr/>
          </p:nvSpPr>
          <p:spPr>
            <a:xfrm>
              <a:off x="1243923" y="4950692"/>
              <a:ext cx="38713" cy="32844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39"/>
            <p:cNvSpPr/>
            <p:nvPr/>
          </p:nvSpPr>
          <p:spPr>
            <a:xfrm>
              <a:off x="1288093" y="5013258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39"/>
            <p:cNvSpPr/>
            <p:nvPr/>
          </p:nvSpPr>
          <p:spPr>
            <a:xfrm>
              <a:off x="1261221" y="5014390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39"/>
            <p:cNvSpPr/>
            <p:nvPr/>
          </p:nvSpPr>
          <p:spPr>
            <a:xfrm>
              <a:off x="1273782" y="5054201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39"/>
            <p:cNvSpPr/>
            <p:nvPr/>
          </p:nvSpPr>
          <p:spPr>
            <a:xfrm>
              <a:off x="1053619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39"/>
            <p:cNvSpPr/>
            <p:nvPr/>
          </p:nvSpPr>
          <p:spPr>
            <a:xfrm>
              <a:off x="1120303" y="4923648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39"/>
            <p:cNvSpPr/>
            <p:nvPr/>
          </p:nvSpPr>
          <p:spPr>
            <a:xfrm>
              <a:off x="1090204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39"/>
            <p:cNvSpPr/>
            <p:nvPr/>
          </p:nvSpPr>
          <p:spPr>
            <a:xfrm>
              <a:off x="1274159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39"/>
            <p:cNvSpPr/>
            <p:nvPr/>
          </p:nvSpPr>
          <p:spPr>
            <a:xfrm>
              <a:off x="1051388" y="5005295"/>
              <a:ext cx="41253" cy="37821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39"/>
            <p:cNvSpPr/>
            <p:nvPr/>
          </p:nvSpPr>
          <p:spPr>
            <a:xfrm>
              <a:off x="1221924" y="5036183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39"/>
            <p:cNvSpPr/>
            <p:nvPr/>
          </p:nvSpPr>
          <p:spPr>
            <a:xfrm>
              <a:off x="1279204" y="4988067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39"/>
            <p:cNvSpPr/>
            <p:nvPr/>
          </p:nvSpPr>
          <p:spPr>
            <a:xfrm>
              <a:off x="1210942" y="4977462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39"/>
            <p:cNvSpPr/>
            <p:nvPr/>
          </p:nvSpPr>
          <p:spPr>
            <a:xfrm>
              <a:off x="1145425" y="4788153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39"/>
            <p:cNvSpPr/>
            <p:nvPr/>
          </p:nvSpPr>
          <p:spPr>
            <a:xfrm>
              <a:off x="1118106" y="4849894"/>
              <a:ext cx="43518" cy="28692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39"/>
            <p:cNvSpPr/>
            <p:nvPr/>
          </p:nvSpPr>
          <p:spPr>
            <a:xfrm>
              <a:off x="1456193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39"/>
            <p:cNvSpPr/>
            <p:nvPr/>
          </p:nvSpPr>
          <p:spPr>
            <a:xfrm>
              <a:off x="1159496" y="4872820"/>
              <a:ext cx="38953" cy="32673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39"/>
            <p:cNvSpPr/>
            <p:nvPr/>
          </p:nvSpPr>
          <p:spPr>
            <a:xfrm>
              <a:off x="1363151" y="5027844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39"/>
            <p:cNvSpPr/>
            <p:nvPr/>
          </p:nvSpPr>
          <p:spPr>
            <a:xfrm>
              <a:off x="1175764" y="5036870"/>
              <a:ext cx="41562" cy="37821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39"/>
            <p:cNvSpPr/>
            <p:nvPr/>
          </p:nvSpPr>
          <p:spPr>
            <a:xfrm>
              <a:off x="127124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39"/>
            <p:cNvSpPr/>
            <p:nvPr/>
          </p:nvSpPr>
          <p:spPr>
            <a:xfrm>
              <a:off x="1249209" y="4877282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39"/>
            <p:cNvSpPr/>
            <p:nvPr/>
          </p:nvSpPr>
          <p:spPr>
            <a:xfrm>
              <a:off x="1081933" y="4914794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39"/>
            <p:cNvSpPr/>
            <p:nvPr/>
          </p:nvSpPr>
          <p:spPr>
            <a:xfrm>
              <a:off x="3214784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39"/>
            <p:cNvSpPr/>
            <p:nvPr/>
          </p:nvSpPr>
          <p:spPr>
            <a:xfrm>
              <a:off x="2678808" y="3848265"/>
              <a:ext cx="566211" cy="188623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39"/>
            <p:cNvSpPr/>
            <p:nvPr/>
          </p:nvSpPr>
          <p:spPr>
            <a:xfrm>
              <a:off x="2731455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39"/>
            <p:cNvSpPr/>
            <p:nvPr/>
          </p:nvSpPr>
          <p:spPr>
            <a:xfrm>
              <a:off x="2896843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39"/>
            <p:cNvSpPr/>
            <p:nvPr/>
          </p:nvSpPr>
          <p:spPr>
            <a:xfrm>
              <a:off x="2834106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39"/>
            <p:cNvSpPr/>
            <p:nvPr/>
          </p:nvSpPr>
          <p:spPr>
            <a:xfrm>
              <a:off x="2804282" y="3864121"/>
              <a:ext cx="23646" cy="21347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39"/>
            <p:cNvSpPr/>
            <p:nvPr/>
          </p:nvSpPr>
          <p:spPr>
            <a:xfrm>
              <a:off x="2954158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39"/>
            <p:cNvSpPr/>
            <p:nvPr/>
          </p:nvSpPr>
          <p:spPr>
            <a:xfrm>
              <a:off x="3000627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39"/>
            <p:cNvSpPr/>
            <p:nvPr/>
          </p:nvSpPr>
          <p:spPr>
            <a:xfrm>
              <a:off x="3035084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39"/>
            <p:cNvSpPr/>
            <p:nvPr/>
          </p:nvSpPr>
          <p:spPr>
            <a:xfrm>
              <a:off x="3035496" y="3880011"/>
              <a:ext cx="30613" cy="59271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39"/>
            <p:cNvSpPr/>
            <p:nvPr/>
          </p:nvSpPr>
          <p:spPr>
            <a:xfrm>
              <a:off x="2978182" y="3893156"/>
              <a:ext cx="19768" cy="22891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39"/>
            <p:cNvSpPr/>
            <p:nvPr/>
          </p:nvSpPr>
          <p:spPr>
            <a:xfrm>
              <a:off x="3094732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39"/>
            <p:cNvSpPr/>
            <p:nvPr/>
          </p:nvSpPr>
          <p:spPr>
            <a:xfrm>
              <a:off x="3095899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39"/>
            <p:cNvSpPr/>
            <p:nvPr/>
          </p:nvSpPr>
          <p:spPr>
            <a:xfrm>
              <a:off x="3147791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39"/>
            <p:cNvSpPr/>
            <p:nvPr/>
          </p:nvSpPr>
          <p:spPr>
            <a:xfrm>
              <a:off x="3203939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39"/>
            <p:cNvSpPr/>
            <p:nvPr/>
          </p:nvSpPr>
          <p:spPr>
            <a:xfrm>
              <a:off x="2338766" y="3999857"/>
              <a:ext cx="962436" cy="845302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39"/>
            <p:cNvSpPr/>
            <p:nvPr/>
          </p:nvSpPr>
          <p:spPr>
            <a:xfrm>
              <a:off x="3199305" y="4132126"/>
              <a:ext cx="106907" cy="127053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39"/>
            <p:cNvSpPr/>
            <p:nvPr/>
          </p:nvSpPr>
          <p:spPr>
            <a:xfrm>
              <a:off x="3251952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39"/>
            <p:cNvSpPr/>
            <p:nvPr/>
          </p:nvSpPr>
          <p:spPr>
            <a:xfrm>
              <a:off x="3276354" y="4132126"/>
              <a:ext cx="32192" cy="60815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39"/>
            <p:cNvSpPr/>
            <p:nvPr/>
          </p:nvSpPr>
          <p:spPr>
            <a:xfrm>
              <a:off x="3284899" y="4087201"/>
              <a:ext cx="67027" cy="134020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39"/>
            <p:cNvSpPr/>
            <p:nvPr/>
          </p:nvSpPr>
          <p:spPr>
            <a:xfrm>
              <a:off x="3338713" y="4102679"/>
              <a:ext cx="26770" cy="4846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39"/>
            <p:cNvSpPr/>
            <p:nvPr/>
          </p:nvSpPr>
          <p:spPr>
            <a:xfrm>
              <a:off x="3365037" y="4106935"/>
              <a:ext cx="23681" cy="39159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39"/>
            <p:cNvSpPr/>
            <p:nvPr/>
          </p:nvSpPr>
          <p:spPr>
            <a:xfrm>
              <a:off x="2497564" y="4204919"/>
              <a:ext cx="15890" cy="24813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39"/>
            <p:cNvSpPr/>
            <p:nvPr/>
          </p:nvSpPr>
          <p:spPr>
            <a:xfrm>
              <a:off x="2510331" y="4187862"/>
              <a:ext cx="23338" cy="19425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39"/>
            <p:cNvSpPr/>
            <p:nvPr/>
          </p:nvSpPr>
          <p:spPr>
            <a:xfrm>
              <a:off x="2544789" y="4158449"/>
              <a:ext cx="31437" cy="29481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39"/>
            <p:cNvSpPr/>
            <p:nvPr/>
          </p:nvSpPr>
          <p:spPr>
            <a:xfrm>
              <a:off x="2544789" y="4204919"/>
              <a:ext cx="31437" cy="24813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39"/>
            <p:cNvSpPr/>
            <p:nvPr/>
          </p:nvSpPr>
          <p:spPr>
            <a:xfrm>
              <a:off x="2594381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39"/>
            <p:cNvSpPr/>
            <p:nvPr/>
          </p:nvSpPr>
          <p:spPr>
            <a:xfrm>
              <a:off x="2620327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39"/>
            <p:cNvSpPr/>
            <p:nvPr/>
          </p:nvSpPr>
          <p:spPr>
            <a:xfrm>
              <a:off x="2653617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39"/>
            <p:cNvSpPr/>
            <p:nvPr/>
          </p:nvSpPr>
          <p:spPr>
            <a:xfrm>
              <a:off x="2645484" y="4180517"/>
              <a:ext cx="26770" cy="2272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39"/>
            <p:cNvSpPr/>
            <p:nvPr/>
          </p:nvSpPr>
          <p:spPr>
            <a:xfrm>
              <a:off x="2578903" y="4118947"/>
              <a:ext cx="25568" cy="21793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39"/>
            <p:cNvSpPr/>
            <p:nvPr/>
          </p:nvSpPr>
          <p:spPr>
            <a:xfrm>
              <a:off x="2472373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39"/>
            <p:cNvSpPr/>
            <p:nvPr/>
          </p:nvSpPr>
          <p:spPr>
            <a:xfrm>
              <a:off x="2502198" y="4253310"/>
              <a:ext cx="22068" cy="18121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39"/>
            <p:cNvSpPr/>
            <p:nvPr/>
          </p:nvSpPr>
          <p:spPr>
            <a:xfrm>
              <a:off x="2488641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39"/>
            <p:cNvSpPr/>
            <p:nvPr/>
          </p:nvSpPr>
          <p:spPr>
            <a:xfrm>
              <a:off x="2461151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39"/>
            <p:cNvSpPr/>
            <p:nvPr/>
          </p:nvSpPr>
          <p:spPr>
            <a:xfrm>
              <a:off x="2542112" y="4278913"/>
              <a:ext cx="22480" cy="19356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39"/>
            <p:cNvSpPr/>
            <p:nvPr/>
          </p:nvSpPr>
          <p:spPr>
            <a:xfrm>
              <a:off x="2439083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39"/>
            <p:cNvSpPr/>
            <p:nvPr/>
          </p:nvSpPr>
          <p:spPr>
            <a:xfrm>
              <a:off x="2615282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39"/>
            <p:cNvSpPr/>
            <p:nvPr/>
          </p:nvSpPr>
          <p:spPr>
            <a:xfrm>
              <a:off x="2586625" y="4229320"/>
              <a:ext cx="17846" cy="15547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39"/>
            <p:cNvSpPr/>
            <p:nvPr/>
          </p:nvSpPr>
          <p:spPr>
            <a:xfrm>
              <a:off x="2701254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39"/>
            <p:cNvSpPr/>
            <p:nvPr/>
          </p:nvSpPr>
          <p:spPr>
            <a:xfrm>
              <a:off x="2731455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39"/>
            <p:cNvSpPr/>
            <p:nvPr/>
          </p:nvSpPr>
          <p:spPr>
            <a:xfrm>
              <a:off x="2731455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39"/>
            <p:cNvSpPr/>
            <p:nvPr/>
          </p:nvSpPr>
          <p:spPr>
            <a:xfrm>
              <a:off x="2486273" y="4459367"/>
              <a:ext cx="669309" cy="622222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39"/>
            <p:cNvSpPr/>
            <p:nvPr/>
          </p:nvSpPr>
          <p:spPr>
            <a:xfrm>
              <a:off x="2482841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39"/>
            <p:cNvSpPr/>
            <p:nvPr/>
          </p:nvSpPr>
          <p:spPr>
            <a:xfrm>
              <a:off x="2766324" y="4613498"/>
              <a:ext cx="126298" cy="146409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39"/>
            <p:cNvSpPr/>
            <p:nvPr/>
          </p:nvSpPr>
          <p:spPr>
            <a:xfrm>
              <a:off x="2892588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39"/>
            <p:cNvSpPr/>
            <p:nvPr/>
          </p:nvSpPr>
          <p:spPr>
            <a:xfrm>
              <a:off x="1430247" y="3868789"/>
              <a:ext cx="435692" cy="438816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39"/>
            <p:cNvSpPr/>
            <p:nvPr/>
          </p:nvSpPr>
          <p:spPr>
            <a:xfrm>
              <a:off x="1436802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39"/>
            <p:cNvSpPr/>
            <p:nvPr/>
          </p:nvSpPr>
          <p:spPr>
            <a:xfrm>
              <a:off x="1273370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39"/>
            <p:cNvSpPr/>
            <p:nvPr/>
          </p:nvSpPr>
          <p:spPr>
            <a:xfrm>
              <a:off x="1386077" y="4195240"/>
              <a:ext cx="429927" cy="137143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39"/>
            <p:cNvSpPr/>
            <p:nvPr/>
          </p:nvSpPr>
          <p:spPr>
            <a:xfrm>
              <a:off x="1779933" y="4268445"/>
              <a:ext cx="193290" cy="209009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39"/>
            <p:cNvSpPr/>
            <p:nvPr/>
          </p:nvSpPr>
          <p:spPr>
            <a:xfrm>
              <a:off x="1792323" y="4266454"/>
              <a:ext cx="158833" cy="157357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39"/>
            <p:cNvSpPr/>
            <p:nvPr/>
          </p:nvSpPr>
          <p:spPr>
            <a:xfrm>
              <a:off x="1827569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39"/>
            <p:cNvSpPr/>
            <p:nvPr/>
          </p:nvSpPr>
          <p:spPr>
            <a:xfrm>
              <a:off x="1828359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39"/>
            <p:cNvSpPr/>
            <p:nvPr/>
          </p:nvSpPr>
          <p:spPr>
            <a:xfrm>
              <a:off x="1851593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39"/>
            <p:cNvSpPr/>
            <p:nvPr/>
          </p:nvSpPr>
          <p:spPr>
            <a:xfrm>
              <a:off x="1848470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39"/>
            <p:cNvSpPr/>
            <p:nvPr/>
          </p:nvSpPr>
          <p:spPr>
            <a:xfrm>
              <a:off x="1620379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39"/>
            <p:cNvSpPr/>
            <p:nvPr/>
          </p:nvSpPr>
          <p:spPr>
            <a:xfrm>
              <a:off x="1710607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39"/>
            <p:cNvSpPr/>
            <p:nvPr/>
          </p:nvSpPr>
          <p:spPr>
            <a:xfrm>
              <a:off x="1650204" y="4261478"/>
              <a:ext cx="205680" cy="206812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39"/>
            <p:cNvSpPr/>
            <p:nvPr/>
          </p:nvSpPr>
          <p:spPr>
            <a:xfrm>
              <a:off x="1800868" y="4245210"/>
              <a:ext cx="35658" cy="101107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39"/>
            <p:cNvSpPr/>
            <p:nvPr/>
          </p:nvSpPr>
          <p:spPr>
            <a:xfrm>
              <a:off x="1793867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39"/>
            <p:cNvSpPr/>
            <p:nvPr/>
          </p:nvSpPr>
          <p:spPr>
            <a:xfrm>
              <a:off x="1791156" y="4249844"/>
              <a:ext cx="45371" cy="55804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39"/>
            <p:cNvSpPr/>
            <p:nvPr/>
          </p:nvSpPr>
          <p:spPr>
            <a:xfrm>
              <a:off x="1635103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39"/>
            <p:cNvSpPr/>
            <p:nvPr/>
          </p:nvSpPr>
          <p:spPr>
            <a:xfrm>
              <a:off x="1714107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39"/>
            <p:cNvSpPr/>
            <p:nvPr/>
          </p:nvSpPr>
          <p:spPr>
            <a:xfrm>
              <a:off x="1611079" y="4138304"/>
              <a:ext cx="230081" cy="157083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39"/>
            <p:cNvSpPr/>
            <p:nvPr/>
          </p:nvSpPr>
          <p:spPr>
            <a:xfrm>
              <a:off x="1728419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39"/>
            <p:cNvSpPr/>
            <p:nvPr/>
          </p:nvSpPr>
          <p:spPr>
            <a:xfrm>
              <a:off x="1728831" y="4234365"/>
              <a:ext cx="108074" cy="29858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39"/>
            <p:cNvSpPr/>
            <p:nvPr/>
          </p:nvSpPr>
          <p:spPr>
            <a:xfrm>
              <a:off x="1769877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39"/>
            <p:cNvSpPr/>
            <p:nvPr/>
          </p:nvSpPr>
          <p:spPr>
            <a:xfrm>
              <a:off x="1782644" y="4218098"/>
              <a:ext cx="37203" cy="3332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39"/>
            <p:cNvSpPr/>
            <p:nvPr/>
          </p:nvSpPr>
          <p:spPr>
            <a:xfrm>
              <a:off x="1778011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39"/>
            <p:cNvSpPr/>
            <p:nvPr/>
          </p:nvSpPr>
          <p:spPr>
            <a:xfrm>
              <a:off x="1796956" y="4127355"/>
              <a:ext cx="104230" cy="141124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39"/>
            <p:cNvSpPr/>
            <p:nvPr/>
          </p:nvSpPr>
          <p:spPr>
            <a:xfrm>
              <a:off x="1754777" y="4025631"/>
              <a:ext cx="86761" cy="244393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39"/>
            <p:cNvSpPr/>
            <p:nvPr/>
          </p:nvSpPr>
          <p:spPr>
            <a:xfrm>
              <a:off x="1814013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39"/>
            <p:cNvSpPr/>
            <p:nvPr/>
          </p:nvSpPr>
          <p:spPr>
            <a:xfrm>
              <a:off x="1839204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39"/>
            <p:cNvSpPr/>
            <p:nvPr/>
          </p:nvSpPr>
          <p:spPr>
            <a:xfrm>
              <a:off x="1843082" y="4170839"/>
              <a:ext cx="19768" cy="77872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39"/>
            <p:cNvSpPr/>
            <p:nvPr/>
          </p:nvSpPr>
          <p:spPr>
            <a:xfrm>
              <a:off x="1837248" y="4181409"/>
              <a:ext cx="237426" cy="136868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39"/>
            <p:cNvSpPr/>
            <p:nvPr/>
          </p:nvSpPr>
          <p:spPr>
            <a:xfrm>
              <a:off x="1823691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39"/>
            <p:cNvSpPr/>
            <p:nvPr/>
          </p:nvSpPr>
          <p:spPr>
            <a:xfrm>
              <a:off x="1837248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39"/>
            <p:cNvSpPr/>
            <p:nvPr/>
          </p:nvSpPr>
          <p:spPr>
            <a:xfrm>
              <a:off x="1839581" y="4147467"/>
              <a:ext cx="250605" cy="110922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39"/>
            <p:cNvSpPr/>
            <p:nvPr/>
          </p:nvSpPr>
          <p:spPr>
            <a:xfrm>
              <a:off x="1852348" y="4217789"/>
              <a:ext cx="110030" cy="38679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39"/>
            <p:cNvSpPr/>
            <p:nvPr/>
          </p:nvSpPr>
          <p:spPr>
            <a:xfrm>
              <a:off x="1840748" y="4238998"/>
              <a:ext cx="149532" cy="23269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39"/>
            <p:cNvSpPr/>
            <p:nvPr/>
          </p:nvSpPr>
          <p:spPr>
            <a:xfrm>
              <a:off x="1841126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39"/>
            <p:cNvSpPr/>
            <p:nvPr/>
          </p:nvSpPr>
          <p:spPr>
            <a:xfrm>
              <a:off x="1841126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39"/>
            <p:cNvSpPr/>
            <p:nvPr/>
          </p:nvSpPr>
          <p:spPr>
            <a:xfrm>
              <a:off x="598742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39"/>
            <p:cNvSpPr/>
            <p:nvPr/>
          </p:nvSpPr>
          <p:spPr>
            <a:xfrm>
              <a:off x="551106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39"/>
            <p:cNvSpPr/>
            <p:nvPr/>
          </p:nvSpPr>
          <p:spPr>
            <a:xfrm>
              <a:off x="532127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39"/>
            <p:cNvSpPr/>
            <p:nvPr/>
          </p:nvSpPr>
          <p:spPr>
            <a:xfrm>
              <a:off x="489158" y="3899745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39"/>
            <p:cNvSpPr/>
            <p:nvPr/>
          </p:nvSpPr>
          <p:spPr>
            <a:xfrm>
              <a:off x="467845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39"/>
            <p:cNvSpPr/>
            <p:nvPr/>
          </p:nvSpPr>
          <p:spPr>
            <a:xfrm>
              <a:off x="500758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39"/>
            <p:cNvSpPr/>
            <p:nvPr/>
          </p:nvSpPr>
          <p:spPr>
            <a:xfrm>
              <a:off x="700981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39"/>
            <p:cNvSpPr/>
            <p:nvPr/>
          </p:nvSpPr>
          <p:spPr>
            <a:xfrm>
              <a:off x="653345" y="3891234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39"/>
            <p:cNvSpPr/>
            <p:nvPr/>
          </p:nvSpPr>
          <p:spPr>
            <a:xfrm>
              <a:off x="641367" y="3997729"/>
              <a:ext cx="23646" cy="64728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39"/>
            <p:cNvSpPr/>
            <p:nvPr/>
          </p:nvSpPr>
          <p:spPr>
            <a:xfrm>
              <a:off x="-81687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39"/>
            <p:cNvSpPr/>
            <p:nvPr/>
          </p:nvSpPr>
          <p:spPr>
            <a:xfrm>
              <a:off x="38742" y="4162705"/>
              <a:ext cx="265328" cy="911676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39"/>
            <p:cNvSpPr/>
            <p:nvPr/>
          </p:nvSpPr>
          <p:spPr>
            <a:xfrm>
              <a:off x="-295466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39"/>
            <p:cNvSpPr/>
            <p:nvPr/>
          </p:nvSpPr>
          <p:spPr>
            <a:xfrm>
              <a:off x="-228061" y="4352083"/>
              <a:ext cx="337331" cy="448116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39"/>
            <p:cNvSpPr/>
            <p:nvPr/>
          </p:nvSpPr>
          <p:spPr>
            <a:xfrm>
              <a:off x="-102999" y="4836578"/>
              <a:ext cx="228537" cy="287224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39"/>
            <p:cNvSpPr/>
            <p:nvPr/>
          </p:nvSpPr>
          <p:spPr>
            <a:xfrm>
              <a:off x="-72592" y="4836647"/>
              <a:ext cx="201458" cy="191677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39"/>
            <p:cNvSpPr/>
            <p:nvPr/>
          </p:nvSpPr>
          <p:spPr>
            <a:xfrm>
              <a:off x="-37139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39"/>
            <p:cNvSpPr/>
            <p:nvPr/>
          </p:nvSpPr>
          <p:spPr>
            <a:xfrm>
              <a:off x="61599" y="4858269"/>
              <a:ext cx="42248" cy="160755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39"/>
            <p:cNvSpPr/>
            <p:nvPr/>
          </p:nvSpPr>
          <p:spPr>
            <a:xfrm>
              <a:off x="53843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39"/>
            <p:cNvSpPr/>
            <p:nvPr/>
          </p:nvSpPr>
          <p:spPr>
            <a:xfrm>
              <a:off x="47288" y="4893481"/>
              <a:ext cx="36036" cy="67439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39"/>
            <p:cNvSpPr/>
            <p:nvPr/>
          </p:nvSpPr>
          <p:spPr>
            <a:xfrm>
              <a:off x="-222639" y="4696347"/>
              <a:ext cx="334620" cy="203003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39"/>
            <p:cNvSpPr/>
            <p:nvPr/>
          </p:nvSpPr>
          <p:spPr>
            <a:xfrm>
              <a:off x="-84020" y="4742747"/>
              <a:ext cx="193668" cy="164667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39"/>
            <p:cNvSpPr/>
            <p:nvPr/>
          </p:nvSpPr>
          <p:spPr>
            <a:xfrm>
              <a:off x="-22613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39"/>
            <p:cNvSpPr/>
            <p:nvPr/>
          </p:nvSpPr>
          <p:spPr>
            <a:xfrm>
              <a:off x="-8894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39"/>
            <p:cNvSpPr/>
            <p:nvPr/>
          </p:nvSpPr>
          <p:spPr>
            <a:xfrm>
              <a:off x="8163" y="4852057"/>
              <a:ext cx="106152" cy="12046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39"/>
            <p:cNvSpPr/>
            <p:nvPr/>
          </p:nvSpPr>
          <p:spPr>
            <a:xfrm>
              <a:off x="29853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39"/>
            <p:cNvSpPr/>
            <p:nvPr/>
          </p:nvSpPr>
          <p:spPr>
            <a:xfrm>
              <a:off x="13963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39"/>
            <p:cNvSpPr/>
            <p:nvPr/>
          </p:nvSpPr>
          <p:spPr>
            <a:xfrm>
              <a:off x="31672" y="4705853"/>
              <a:ext cx="152346" cy="171806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39"/>
            <p:cNvSpPr/>
            <p:nvPr/>
          </p:nvSpPr>
          <p:spPr>
            <a:xfrm>
              <a:off x="-29005" y="4555257"/>
              <a:ext cx="140232" cy="310768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39"/>
            <p:cNvSpPr/>
            <p:nvPr/>
          </p:nvSpPr>
          <p:spPr>
            <a:xfrm>
              <a:off x="42620" y="4736261"/>
              <a:ext cx="68983" cy="13172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39"/>
            <p:cNvSpPr/>
            <p:nvPr/>
          </p:nvSpPr>
          <p:spPr>
            <a:xfrm>
              <a:off x="65855" y="4721949"/>
              <a:ext cx="44582" cy="137108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39"/>
            <p:cNvSpPr/>
            <p:nvPr/>
          </p:nvSpPr>
          <p:spPr>
            <a:xfrm>
              <a:off x="83290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39"/>
            <p:cNvSpPr/>
            <p:nvPr/>
          </p:nvSpPr>
          <p:spPr>
            <a:xfrm>
              <a:off x="107314" y="4770341"/>
              <a:ext cx="13591" cy="63561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39"/>
            <p:cNvSpPr/>
            <p:nvPr/>
          </p:nvSpPr>
          <p:spPr>
            <a:xfrm>
              <a:off x="104980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39"/>
            <p:cNvSpPr/>
            <p:nvPr/>
          </p:nvSpPr>
          <p:spPr>
            <a:xfrm>
              <a:off x="104980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5" name="Google Shape;5545;p39"/>
            <p:cNvSpPr/>
            <p:nvPr/>
          </p:nvSpPr>
          <p:spPr>
            <a:xfrm>
              <a:off x="102646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6" name="Google Shape;5546;p39"/>
            <p:cNvSpPr/>
            <p:nvPr/>
          </p:nvSpPr>
          <p:spPr>
            <a:xfrm>
              <a:off x="112324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39"/>
            <p:cNvSpPr/>
            <p:nvPr/>
          </p:nvSpPr>
          <p:spPr>
            <a:xfrm>
              <a:off x="123169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39"/>
            <p:cNvSpPr/>
            <p:nvPr/>
          </p:nvSpPr>
          <p:spPr>
            <a:xfrm>
              <a:off x="128215" y="4826900"/>
              <a:ext cx="99562" cy="30991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39"/>
            <p:cNvSpPr/>
            <p:nvPr/>
          </p:nvSpPr>
          <p:spPr>
            <a:xfrm>
              <a:off x="103813" y="4860980"/>
              <a:ext cx="227748" cy="252424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39"/>
            <p:cNvSpPr/>
            <p:nvPr/>
          </p:nvSpPr>
          <p:spPr>
            <a:xfrm>
              <a:off x="80956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39"/>
            <p:cNvSpPr/>
            <p:nvPr/>
          </p:nvSpPr>
          <p:spPr>
            <a:xfrm>
              <a:off x="103813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39"/>
            <p:cNvSpPr/>
            <p:nvPr/>
          </p:nvSpPr>
          <p:spPr>
            <a:xfrm>
              <a:off x="115036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39"/>
            <p:cNvSpPr/>
            <p:nvPr/>
          </p:nvSpPr>
          <p:spPr>
            <a:xfrm>
              <a:off x="125881" y="4873369"/>
              <a:ext cx="116619" cy="96439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39"/>
            <p:cNvSpPr/>
            <p:nvPr/>
          </p:nvSpPr>
          <p:spPr>
            <a:xfrm>
              <a:off x="111192" y="4864824"/>
              <a:ext cx="116585" cy="156122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39"/>
            <p:cNvSpPr/>
            <p:nvPr/>
          </p:nvSpPr>
          <p:spPr>
            <a:xfrm>
              <a:off x="110402" y="4865991"/>
              <a:ext cx="74406" cy="116997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39"/>
            <p:cNvSpPr/>
            <p:nvPr/>
          </p:nvSpPr>
          <p:spPr>
            <a:xfrm>
              <a:off x="110402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39"/>
            <p:cNvSpPr/>
            <p:nvPr/>
          </p:nvSpPr>
          <p:spPr>
            <a:xfrm>
              <a:off x="3646598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39"/>
            <p:cNvSpPr/>
            <p:nvPr/>
          </p:nvSpPr>
          <p:spPr>
            <a:xfrm>
              <a:off x="3804607" y="2288318"/>
              <a:ext cx="938000" cy="603792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39"/>
            <p:cNvSpPr/>
            <p:nvPr/>
          </p:nvSpPr>
          <p:spPr>
            <a:xfrm>
              <a:off x="3804607" y="2288318"/>
              <a:ext cx="424504" cy="333076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39"/>
            <p:cNvSpPr/>
            <p:nvPr/>
          </p:nvSpPr>
          <p:spPr>
            <a:xfrm>
              <a:off x="3829386" y="1922948"/>
              <a:ext cx="1020128" cy="964907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39"/>
            <p:cNvSpPr/>
            <p:nvPr/>
          </p:nvSpPr>
          <p:spPr>
            <a:xfrm>
              <a:off x="3670999" y="1789134"/>
              <a:ext cx="1193238" cy="674251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39"/>
            <p:cNvSpPr/>
            <p:nvPr/>
          </p:nvSpPr>
          <p:spPr>
            <a:xfrm>
              <a:off x="3829386" y="1922948"/>
              <a:ext cx="1020128" cy="64501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39"/>
            <p:cNvSpPr/>
            <p:nvPr/>
          </p:nvSpPr>
          <p:spPr>
            <a:xfrm>
              <a:off x="3670622" y="1787589"/>
              <a:ext cx="1193615" cy="602213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39"/>
            <p:cNvSpPr/>
            <p:nvPr/>
          </p:nvSpPr>
          <p:spPr>
            <a:xfrm>
              <a:off x="4356850" y="2633372"/>
              <a:ext cx="88717" cy="69361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39"/>
            <p:cNvSpPr/>
            <p:nvPr/>
          </p:nvSpPr>
          <p:spPr>
            <a:xfrm>
              <a:off x="4131848" y="2561334"/>
              <a:ext cx="246726" cy="123209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39"/>
            <p:cNvSpPr/>
            <p:nvPr/>
          </p:nvSpPr>
          <p:spPr>
            <a:xfrm>
              <a:off x="4360729" y="2399481"/>
              <a:ext cx="134809" cy="20489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39"/>
            <p:cNvSpPr/>
            <p:nvPr/>
          </p:nvSpPr>
          <p:spPr>
            <a:xfrm>
              <a:off x="4734061" y="2222493"/>
              <a:ext cx="19391" cy="302496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39"/>
            <p:cNvSpPr/>
            <p:nvPr/>
          </p:nvSpPr>
          <p:spPr>
            <a:xfrm>
              <a:off x="3997486" y="2297997"/>
              <a:ext cx="164221" cy="13831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39"/>
            <p:cNvSpPr/>
            <p:nvPr/>
          </p:nvSpPr>
          <p:spPr>
            <a:xfrm>
              <a:off x="4462213" y="2037748"/>
              <a:ext cx="79794" cy="32806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39"/>
            <p:cNvSpPr/>
            <p:nvPr/>
          </p:nvSpPr>
          <p:spPr>
            <a:xfrm>
              <a:off x="4747995" y="1944020"/>
              <a:ext cx="29858" cy="219614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39"/>
            <p:cNvSpPr/>
            <p:nvPr/>
          </p:nvSpPr>
          <p:spPr>
            <a:xfrm>
              <a:off x="4490115" y="2431261"/>
              <a:ext cx="39674" cy="35384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39"/>
            <p:cNvSpPr/>
            <p:nvPr/>
          </p:nvSpPr>
          <p:spPr>
            <a:xfrm>
              <a:off x="4601827" y="2487958"/>
              <a:ext cx="39640" cy="34903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39"/>
            <p:cNvSpPr/>
            <p:nvPr/>
          </p:nvSpPr>
          <p:spPr>
            <a:xfrm>
              <a:off x="4754791" y="2297859"/>
              <a:ext cx="38095" cy="37374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39"/>
            <p:cNvSpPr/>
            <p:nvPr/>
          </p:nvSpPr>
          <p:spPr>
            <a:xfrm>
              <a:off x="4609308" y="275232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39"/>
            <p:cNvSpPr/>
            <p:nvPr/>
          </p:nvSpPr>
          <p:spPr>
            <a:xfrm>
              <a:off x="4618643" y="2364474"/>
              <a:ext cx="49043" cy="35247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39"/>
            <p:cNvSpPr/>
            <p:nvPr/>
          </p:nvSpPr>
          <p:spPr>
            <a:xfrm>
              <a:off x="4268923" y="2514384"/>
              <a:ext cx="39537" cy="31609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39"/>
            <p:cNvSpPr/>
            <p:nvPr/>
          </p:nvSpPr>
          <p:spPr>
            <a:xfrm>
              <a:off x="4620565" y="2595620"/>
              <a:ext cx="39811" cy="30579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39"/>
            <p:cNvSpPr/>
            <p:nvPr/>
          </p:nvSpPr>
          <p:spPr>
            <a:xfrm>
              <a:off x="4362891" y="2314161"/>
              <a:ext cx="39777" cy="30373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39"/>
            <p:cNvSpPr/>
            <p:nvPr/>
          </p:nvSpPr>
          <p:spPr>
            <a:xfrm>
              <a:off x="4719407" y="2632102"/>
              <a:ext cx="38404" cy="37512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39"/>
            <p:cNvSpPr/>
            <p:nvPr/>
          </p:nvSpPr>
          <p:spPr>
            <a:xfrm>
              <a:off x="4556421" y="2639652"/>
              <a:ext cx="38027" cy="37649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39"/>
            <p:cNvSpPr/>
            <p:nvPr/>
          </p:nvSpPr>
          <p:spPr>
            <a:xfrm>
              <a:off x="4644418" y="2677816"/>
              <a:ext cx="55049" cy="32226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39"/>
            <p:cNvSpPr/>
            <p:nvPr/>
          </p:nvSpPr>
          <p:spPr>
            <a:xfrm>
              <a:off x="4673693" y="2771578"/>
              <a:ext cx="54878" cy="32398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39"/>
            <p:cNvSpPr/>
            <p:nvPr/>
          </p:nvSpPr>
          <p:spPr>
            <a:xfrm>
              <a:off x="3918756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39"/>
            <p:cNvSpPr/>
            <p:nvPr/>
          </p:nvSpPr>
          <p:spPr>
            <a:xfrm>
              <a:off x="4462350" y="2706816"/>
              <a:ext cx="49078" cy="35178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39"/>
            <p:cNvSpPr/>
            <p:nvPr/>
          </p:nvSpPr>
          <p:spPr>
            <a:xfrm>
              <a:off x="4394774" y="2598297"/>
              <a:ext cx="39228" cy="31952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39"/>
            <p:cNvSpPr/>
            <p:nvPr/>
          </p:nvSpPr>
          <p:spPr>
            <a:xfrm>
              <a:off x="4174851" y="2280665"/>
              <a:ext cx="47979" cy="35212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39"/>
            <p:cNvSpPr/>
            <p:nvPr/>
          </p:nvSpPr>
          <p:spPr>
            <a:xfrm>
              <a:off x="4522238" y="2579009"/>
              <a:ext cx="39777" cy="35109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39"/>
            <p:cNvSpPr/>
            <p:nvPr/>
          </p:nvSpPr>
          <p:spPr>
            <a:xfrm>
              <a:off x="4541114" y="2709871"/>
              <a:ext cx="39537" cy="34972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39"/>
            <p:cNvSpPr/>
            <p:nvPr/>
          </p:nvSpPr>
          <p:spPr>
            <a:xfrm>
              <a:off x="4608519" y="204876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39"/>
            <p:cNvSpPr/>
            <p:nvPr/>
          </p:nvSpPr>
          <p:spPr>
            <a:xfrm>
              <a:off x="4677125" y="2814856"/>
              <a:ext cx="48975" cy="34869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39"/>
            <p:cNvSpPr/>
            <p:nvPr/>
          </p:nvSpPr>
          <p:spPr>
            <a:xfrm>
              <a:off x="4708081" y="2528352"/>
              <a:ext cx="39296" cy="313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39"/>
            <p:cNvSpPr/>
            <p:nvPr/>
          </p:nvSpPr>
          <p:spPr>
            <a:xfrm>
              <a:off x="862491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39"/>
            <p:cNvSpPr/>
            <p:nvPr/>
          </p:nvSpPr>
          <p:spPr>
            <a:xfrm>
              <a:off x="631689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39"/>
            <p:cNvSpPr/>
            <p:nvPr/>
          </p:nvSpPr>
          <p:spPr>
            <a:xfrm>
              <a:off x="691303" y="1252678"/>
              <a:ext cx="962813" cy="972114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39"/>
            <p:cNvSpPr/>
            <p:nvPr/>
          </p:nvSpPr>
          <p:spPr>
            <a:xfrm>
              <a:off x="855112" y="1404063"/>
              <a:ext cx="622771" cy="679021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39"/>
            <p:cNvSpPr/>
            <p:nvPr/>
          </p:nvSpPr>
          <p:spPr>
            <a:xfrm>
              <a:off x="977909" y="1546663"/>
              <a:ext cx="518953" cy="571565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39"/>
            <p:cNvSpPr/>
            <p:nvPr/>
          </p:nvSpPr>
          <p:spPr>
            <a:xfrm>
              <a:off x="1505751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39"/>
            <p:cNvSpPr/>
            <p:nvPr/>
          </p:nvSpPr>
          <p:spPr>
            <a:xfrm>
              <a:off x="1601023" y="2053226"/>
              <a:ext cx="24813" cy="4691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39"/>
            <p:cNvSpPr/>
            <p:nvPr/>
          </p:nvSpPr>
          <p:spPr>
            <a:xfrm>
              <a:off x="1579710" y="1941309"/>
              <a:ext cx="53471" cy="96474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39"/>
            <p:cNvSpPr/>
            <p:nvPr/>
          </p:nvSpPr>
          <p:spPr>
            <a:xfrm>
              <a:off x="1620002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39"/>
            <p:cNvSpPr/>
            <p:nvPr/>
          </p:nvSpPr>
          <p:spPr>
            <a:xfrm>
              <a:off x="1631602" y="1806157"/>
              <a:ext cx="60060" cy="168134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39"/>
            <p:cNvSpPr/>
            <p:nvPr/>
          </p:nvSpPr>
          <p:spPr>
            <a:xfrm>
              <a:off x="1680405" y="1804990"/>
              <a:ext cx="41493" cy="180523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39"/>
            <p:cNvSpPr/>
            <p:nvPr/>
          </p:nvSpPr>
          <p:spPr>
            <a:xfrm>
              <a:off x="1681195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39"/>
            <p:cNvSpPr/>
            <p:nvPr/>
          </p:nvSpPr>
          <p:spPr>
            <a:xfrm>
              <a:off x="1685073" y="1632291"/>
              <a:ext cx="63526" cy="208769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5" name="Google Shape;5605;p39"/>
            <p:cNvSpPr/>
            <p:nvPr/>
          </p:nvSpPr>
          <p:spPr>
            <a:xfrm>
              <a:off x="1642070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6" name="Google Shape;5606;p39"/>
            <p:cNvSpPr/>
            <p:nvPr/>
          </p:nvSpPr>
          <p:spPr>
            <a:xfrm>
              <a:off x="1679238" y="1485882"/>
              <a:ext cx="26770" cy="40326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7" name="Google Shape;5607;p39"/>
            <p:cNvSpPr/>
            <p:nvPr/>
          </p:nvSpPr>
          <p:spPr>
            <a:xfrm>
              <a:off x="1483683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8" name="Google Shape;5608;p39"/>
            <p:cNvSpPr/>
            <p:nvPr/>
          </p:nvSpPr>
          <p:spPr>
            <a:xfrm>
              <a:off x="1453069" y="2116753"/>
              <a:ext cx="57349" cy="56971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9" name="Google Shape;5609;p39"/>
            <p:cNvSpPr/>
            <p:nvPr/>
          </p:nvSpPr>
          <p:spPr>
            <a:xfrm>
              <a:off x="1411645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9"/>
            <p:cNvSpPr/>
            <p:nvPr/>
          </p:nvSpPr>
          <p:spPr>
            <a:xfrm>
              <a:off x="1403134" y="2237971"/>
              <a:ext cx="72072" cy="28897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9"/>
            <p:cNvSpPr/>
            <p:nvPr/>
          </p:nvSpPr>
          <p:spPr>
            <a:xfrm>
              <a:off x="1335729" y="2227915"/>
              <a:ext cx="47293" cy="20077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9"/>
            <p:cNvSpPr/>
            <p:nvPr/>
          </p:nvSpPr>
          <p:spPr>
            <a:xfrm>
              <a:off x="1278793" y="2243393"/>
              <a:ext cx="106564" cy="47053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9"/>
            <p:cNvSpPr/>
            <p:nvPr/>
          </p:nvSpPr>
          <p:spPr>
            <a:xfrm>
              <a:off x="1126618" y="2255783"/>
              <a:ext cx="79794" cy="48837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9"/>
            <p:cNvSpPr/>
            <p:nvPr/>
          </p:nvSpPr>
          <p:spPr>
            <a:xfrm>
              <a:off x="1076270" y="2262372"/>
              <a:ext cx="103818" cy="56971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9"/>
            <p:cNvSpPr/>
            <p:nvPr/>
          </p:nvSpPr>
          <p:spPr>
            <a:xfrm>
              <a:off x="1229234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9"/>
            <p:cNvSpPr/>
            <p:nvPr/>
          </p:nvSpPr>
          <p:spPr>
            <a:xfrm>
              <a:off x="1013121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9"/>
            <p:cNvSpPr/>
            <p:nvPr/>
          </p:nvSpPr>
          <p:spPr>
            <a:xfrm>
              <a:off x="919805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9"/>
            <p:cNvSpPr/>
            <p:nvPr/>
          </p:nvSpPr>
          <p:spPr>
            <a:xfrm>
              <a:off x="1798157" y="3111278"/>
              <a:ext cx="792758" cy="596859"/>
            </a:xfrm>
            <a:custGeom>
              <a:avLst/>
              <a:gdLst/>
              <a:ahLst/>
              <a:cxnLst/>
              <a:rect l="l" t="t" r="r" b="b"/>
              <a:pathLst>
                <a:path w="23099" h="17391" extrusionOk="0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9"/>
            <p:cNvSpPr/>
            <p:nvPr/>
          </p:nvSpPr>
          <p:spPr>
            <a:xfrm>
              <a:off x="1806668" y="3020124"/>
              <a:ext cx="814448" cy="505671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9"/>
            <p:cNvSpPr/>
            <p:nvPr/>
          </p:nvSpPr>
          <p:spPr>
            <a:xfrm>
              <a:off x="1820602" y="3015937"/>
              <a:ext cx="790836" cy="513084"/>
            </a:xfrm>
            <a:custGeom>
              <a:avLst/>
              <a:gdLst/>
              <a:ahLst/>
              <a:cxnLst/>
              <a:rect l="l" t="t" r="r" b="b"/>
              <a:pathLst>
                <a:path w="23043" h="14950" extrusionOk="0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9"/>
            <p:cNvSpPr/>
            <p:nvPr/>
          </p:nvSpPr>
          <p:spPr>
            <a:xfrm>
              <a:off x="1831447" y="3042809"/>
              <a:ext cx="764135" cy="460712"/>
            </a:xfrm>
            <a:custGeom>
              <a:avLst/>
              <a:gdLst/>
              <a:ahLst/>
              <a:cxnLst/>
              <a:rect l="l" t="t" r="r" b="b"/>
              <a:pathLst>
                <a:path w="22265" h="13424" extrusionOk="0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9"/>
            <p:cNvSpPr/>
            <p:nvPr/>
          </p:nvSpPr>
          <p:spPr>
            <a:xfrm>
              <a:off x="1901941" y="3067314"/>
              <a:ext cx="636327" cy="406383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9"/>
            <p:cNvSpPr/>
            <p:nvPr/>
          </p:nvSpPr>
          <p:spPr>
            <a:xfrm>
              <a:off x="1972091" y="3246807"/>
              <a:ext cx="57795" cy="47705"/>
            </a:xfrm>
            <a:custGeom>
              <a:avLst/>
              <a:gdLst/>
              <a:ahLst/>
              <a:cxnLst/>
              <a:rect l="l" t="t" r="r" b="b"/>
              <a:pathLst>
                <a:path w="1684" h="1390" extrusionOk="0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9"/>
            <p:cNvSpPr/>
            <p:nvPr/>
          </p:nvSpPr>
          <p:spPr>
            <a:xfrm>
              <a:off x="1956063" y="3171715"/>
              <a:ext cx="64419" cy="44650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9"/>
            <p:cNvSpPr/>
            <p:nvPr/>
          </p:nvSpPr>
          <p:spPr>
            <a:xfrm>
              <a:off x="1935437" y="3211149"/>
              <a:ext cx="71866" cy="36379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9"/>
            <p:cNvSpPr/>
            <p:nvPr/>
          </p:nvSpPr>
          <p:spPr>
            <a:xfrm>
              <a:off x="1941821" y="3127339"/>
              <a:ext cx="72415" cy="35247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9"/>
            <p:cNvSpPr/>
            <p:nvPr/>
          </p:nvSpPr>
          <p:spPr>
            <a:xfrm>
              <a:off x="2014236" y="3123839"/>
              <a:ext cx="45440" cy="57280"/>
            </a:xfrm>
            <a:custGeom>
              <a:avLst/>
              <a:gdLst/>
              <a:ahLst/>
              <a:cxnLst/>
              <a:rect l="l" t="t" r="r" b="b"/>
              <a:pathLst>
                <a:path w="1324" h="1669" extrusionOk="0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9"/>
            <p:cNvSpPr/>
            <p:nvPr/>
          </p:nvSpPr>
          <p:spPr>
            <a:xfrm>
              <a:off x="2007646" y="3210325"/>
              <a:ext cx="64659" cy="44204"/>
            </a:xfrm>
            <a:custGeom>
              <a:avLst/>
              <a:gdLst/>
              <a:ahLst/>
              <a:cxnLst/>
              <a:rect l="l" t="t" r="r" b="b"/>
              <a:pathLst>
                <a:path w="1884" h="1288" extrusionOk="0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9"/>
            <p:cNvSpPr/>
            <p:nvPr/>
          </p:nvSpPr>
          <p:spPr>
            <a:xfrm>
              <a:off x="2360456" y="3270248"/>
              <a:ext cx="73239" cy="3583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9"/>
            <p:cNvSpPr/>
            <p:nvPr/>
          </p:nvSpPr>
          <p:spPr>
            <a:xfrm>
              <a:off x="2217959" y="3226696"/>
              <a:ext cx="85937" cy="35624"/>
            </a:xfrm>
            <a:custGeom>
              <a:avLst/>
              <a:gdLst/>
              <a:ahLst/>
              <a:cxnLst/>
              <a:rect l="l" t="t" r="r" b="b"/>
              <a:pathLst>
                <a:path w="2504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9"/>
            <p:cNvSpPr/>
            <p:nvPr/>
          </p:nvSpPr>
          <p:spPr>
            <a:xfrm>
              <a:off x="2047149" y="3326395"/>
              <a:ext cx="87928" cy="42214"/>
            </a:xfrm>
            <a:custGeom>
              <a:avLst/>
              <a:gdLst/>
              <a:ahLst/>
              <a:cxnLst/>
              <a:rect l="l" t="t" r="r" b="b"/>
              <a:pathLst>
                <a:path w="2562" h="1230" extrusionOk="0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9"/>
            <p:cNvSpPr/>
            <p:nvPr/>
          </p:nvSpPr>
          <p:spPr>
            <a:xfrm>
              <a:off x="2054116" y="3271174"/>
              <a:ext cx="73685" cy="42454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9"/>
            <p:cNvSpPr/>
            <p:nvPr/>
          </p:nvSpPr>
          <p:spPr>
            <a:xfrm>
              <a:off x="2131198" y="3332195"/>
              <a:ext cx="88340" cy="45852"/>
            </a:xfrm>
            <a:custGeom>
              <a:avLst/>
              <a:gdLst/>
              <a:ahLst/>
              <a:cxnLst/>
              <a:rect l="l" t="t" r="r" b="b"/>
              <a:pathLst>
                <a:path w="2574" h="1336" extrusionOk="0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9"/>
            <p:cNvSpPr/>
            <p:nvPr/>
          </p:nvSpPr>
          <p:spPr>
            <a:xfrm>
              <a:off x="2017736" y="3267708"/>
              <a:ext cx="60369" cy="58378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9"/>
            <p:cNvSpPr/>
            <p:nvPr/>
          </p:nvSpPr>
          <p:spPr>
            <a:xfrm>
              <a:off x="2033009" y="3177481"/>
              <a:ext cx="76740" cy="45646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9"/>
            <p:cNvSpPr/>
            <p:nvPr/>
          </p:nvSpPr>
          <p:spPr>
            <a:xfrm>
              <a:off x="2405758" y="3305460"/>
              <a:ext cx="80995" cy="39262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9"/>
            <p:cNvSpPr/>
            <p:nvPr/>
          </p:nvSpPr>
          <p:spPr>
            <a:xfrm>
              <a:off x="2398311" y="3239051"/>
              <a:ext cx="58104" cy="48082"/>
            </a:xfrm>
            <a:custGeom>
              <a:avLst/>
              <a:gdLst/>
              <a:ahLst/>
              <a:cxnLst/>
              <a:rect l="l" t="t" r="r" b="b"/>
              <a:pathLst>
                <a:path w="1693" h="1401" extrusionOk="0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9"/>
            <p:cNvSpPr/>
            <p:nvPr/>
          </p:nvSpPr>
          <p:spPr>
            <a:xfrm>
              <a:off x="2410426" y="3351140"/>
              <a:ext cx="64384" cy="44479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9"/>
            <p:cNvSpPr/>
            <p:nvPr/>
          </p:nvSpPr>
          <p:spPr>
            <a:xfrm>
              <a:off x="2332588" y="3304293"/>
              <a:ext cx="71866" cy="36688"/>
            </a:xfrm>
            <a:custGeom>
              <a:avLst/>
              <a:gdLst/>
              <a:ahLst/>
              <a:cxnLst/>
              <a:rect l="l" t="t" r="r" b="b"/>
              <a:pathLst>
                <a:path w="2094" h="1069" extrusionOk="0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9"/>
            <p:cNvSpPr/>
            <p:nvPr/>
          </p:nvSpPr>
          <p:spPr>
            <a:xfrm>
              <a:off x="2265081" y="3191689"/>
              <a:ext cx="72552" cy="35178"/>
            </a:xfrm>
            <a:custGeom>
              <a:avLst/>
              <a:gdLst/>
              <a:ahLst/>
              <a:cxnLst/>
              <a:rect l="l" t="t" r="r" b="b"/>
              <a:pathLst>
                <a:path w="2114" h="1025" extrusionOk="0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9"/>
            <p:cNvSpPr/>
            <p:nvPr/>
          </p:nvSpPr>
          <p:spPr>
            <a:xfrm>
              <a:off x="2478963" y="3321831"/>
              <a:ext cx="45337" cy="57280"/>
            </a:xfrm>
            <a:custGeom>
              <a:avLst/>
              <a:gdLst/>
              <a:ahLst/>
              <a:cxnLst/>
              <a:rect l="l" t="t" r="r" b="b"/>
              <a:pathLst>
                <a:path w="1321" h="1669" extrusionOk="0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9"/>
            <p:cNvSpPr/>
            <p:nvPr/>
          </p:nvSpPr>
          <p:spPr>
            <a:xfrm>
              <a:off x="2307054" y="3226799"/>
              <a:ext cx="64659" cy="44513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9"/>
            <p:cNvSpPr/>
            <p:nvPr/>
          </p:nvSpPr>
          <p:spPr>
            <a:xfrm>
              <a:off x="2107586" y="3083856"/>
              <a:ext cx="73205" cy="35796"/>
            </a:xfrm>
            <a:custGeom>
              <a:avLst/>
              <a:gdLst/>
              <a:ahLst/>
              <a:cxnLst/>
              <a:rect l="l" t="t" r="r" b="b"/>
              <a:pathLst>
                <a:path w="2133" h="1043" extrusionOk="0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9"/>
            <p:cNvSpPr/>
            <p:nvPr/>
          </p:nvSpPr>
          <p:spPr>
            <a:xfrm>
              <a:off x="2192700" y="3131217"/>
              <a:ext cx="85697" cy="35830"/>
            </a:xfrm>
            <a:custGeom>
              <a:avLst/>
              <a:gdLst/>
              <a:ahLst/>
              <a:cxnLst/>
              <a:rect l="l" t="t" r="r" b="b"/>
              <a:pathLst>
                <a:path w="2497" h="1044" extrusionOk="0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9"/>
            <p:cNvSpPr/>
            <p:nvPr/>
          </p:nvSpPr>
          <p:spPr>
            <a:xfrm>
              <a:off x="2336501" y="3139386"/>
              <a:ext cx="88271" cy="42214"/>
            </a:xfrm>
            <a:custGeom>
              <a:avLst/>
              <a:gdLst/>
              <a:ahLst/>
              <a:cxnLst/>
              <a:rect l="l" t="t" r="r" b="b"/>
              <a:pathLst>
                <a:path w="2572" h="1230" extrusionOk="0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9"/>
            <p:cNvSpPr/>
            <p:nvPr/>
          </p:nvSpPr>
          <p:spPr>
            <a:xfrm>
              <a:off x="2343776" y="3194366"/>
              <a:ext cx="73651" cy="42488"/>
            </a:xfrm>
            <a:custGeom>
              <a:avLst/>
              <a:gdLst/>
              <a:ahLst/>
              <a:cxnLst/>
              <a:rect l="l" t="t" r="r" b="b"/>
              <a:pathLst>
                <a:path w="2146" h="1238" extrusionOk="0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9"/>
            <p:cNvSpPr/>
            <p:nvPr/>
          </p:nvSpPr>
          <p:spPr>
            <a:xfrm>
              <a:off x="2251730" y="3129948"/>
              <a:ext cx="88614" cy="45817"/>
            </a:xfrm>
            <a:custGeom>
              <a:avLst/>
              <a:gdLst/>
              <a:ahLst/>
              <a:cxnLst/>
              <a:rect l="l" t="t" r="r" b="b"/>
              <a:pathLst>
                <a:path w="2582" h="1335" extrusionOk="0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9"/>
            <p:cNvSpPr/>
            <p:nvPr/>
          </p:nvSpPr>
          <p:spPr>
            <a:xfrm>
              <a:off x="2393094" y="3181908"/>
              <a:ext cx="60335" cy="58378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9"/>
            <p:cNvSpPr/>
            <p:nvPr/>
          </p:nvSpPr>
          <p:spPr>
            <a:xfrm>
              <a:off x="2199941" y="3083478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9"/>
            <p:cNvSpPr/>
            <p:nvPr/>
          </p:nvSpPr>
          <p:spPr>
            <a:xfrm>
              <a:off x="2061117" y="3134855"/>
              <a:ext cx="80961" cy="39193"/>
            </a:xfrm>
            <a:custGeom>
              <a:avLst/>
              <a:gdLst/>
              <a:ahLst/>
              <a:cxnLst/>
              <a:rect l="l" t="t" r="r" b="b"/>
              <a:pathLst>
                <a:path w="2359" h="1142" extrusionOk="0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9"/>
            <p:cNvSpPr/>
            <p:nvPr/>
          </p:nvSpPr>
          <p:spPr>
            <a:xfrm>
              <a:off x="2229354" y="3172401"/>
              <a:ext cx="50485" cy="50622"/>
            </a:xfrm>
            <a:custGeom>
              <a:avLst/>
              <a:gdLst/>
              <a:ahLst/>
              <a:cxnLst/>
              <a:rect l="l" t="t" r="r" b="b"/>
              <a:pathLst>
                <a:path w="1471" h="1475" extrusionOk="0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9"/>
            <p:cNvSpPr/>
            <p:nvPr/>
          </p:nvSpPr>
          <p:spPr>
            <a:xfrm>
              <a:off x="2263468" y="3397129"/>
              <a:ext cx="67610" cy="42145"/>
            </a:xfrm>
            <a:custGeom>
              <a:avLst/>
              <a:gdLst/>
              <a:ahLst/>
              <a:cxnLst/>
              <a:rect l="l" t="t" r="r" b="b"/>
              <a:pathLst>
                <a:path w="1970" h="1228" extrusionOk="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9"/>
            <p:cNvSpPr/>
            <p:nvPr/>
          </p:nvSpPr>
          <p:spPr>
            <a:xfrm>
              <a:off x="2074261" y="3222371"/>
              <a:ext cx="67816" cy="39228"/>
            </a:xfrm>
            <a:custGeom>
              <a:avLst/>
              <a:gdLst/>
              <a:ahLst/>
              <a:cxnLst/>
              <a:rect l="l" t="t" r="r" b="b"/>
              <a:pathLst>
                <a:path w="1976" h="1143" extrusionOk="0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9"/>
            <p:cNvSpPr/>
            <p:nvPr/>
          </p:nvSpPr>
          <p:spPr>
            <a:xfrm>
              <a:off x="2337359" y="3434709"/>
              <a:ext cx="72724" cy="33256"/>
            </a:xfrm>
            <a:custGeom>
              <a:avLst/>
              <a:gdLst/>
              <a:ahLst/>
              <a:cxnLst/>
              <a:rect l="l" t="t" r="r" b="b"/>
              <a:pathLst>
                <a:path w="2119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9"/>
            <p:cNvSpPr/>
            <p:nvPr/>
          </p:nvSpPr>
          <p:spPr>
            <a:xfrm>
              <a:off x="2139332" y="3134444"/>
              <a:ext cx="44513" cy="5704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9"/>
            <p:cNvSpPr/>
            <p:nvPr/>
          </p:nvSpPr>
          <p:spPr>
            <a:xfrm>
              <a:off x="2277196" y="3328352"/>
              <a:ext cx="62394" cy="48391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9"/>
            <p:cNvSpPr/>
            <p:nvPr/>
          </p:nvSpPr>
          <p:spPr>
            <a:xfrm>
              <a:off x="2333755" y="3345923"/>
              <a:ext cx="72038" cy="38782"/>
            </a:xfrm>
            <a:custGeom>
              <a:avLst/>
              <a:gdLst/>
              <a:ahLst/>
              <a:cxnLst/>
              <a:rect l="l" t="t" r="r" b="b"/>
              <a:pathLst>
                <a:path w="2099" h="1130" extrusionOk="0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9"/>
            <p:cNvSpPr/>
            <p:nvPr/>
          </p:nvSpPr>
          <p:spPr>
            <a:xfrm>
              <a:off x="2028170" y="3096966"/>
              <a:ext cx="82608" cy="37615"/>
            </a:xfrm>
            <a:custGeom>
              <a:avLst/>
              <a:gdLst/>
              <a:ahLst/>
              <a:cxnLst/>
              <a:rect l="l" t="t" r="r" b="b"/>
              <a:pathLst>
                <a:path w="2407" h="1096" extrusionOk="0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9"/>
            <p:cNvSpPr/>
            <p:nvPr/>
          </p:nvSpPr>
          <p:spPr>
            <a:xfrm>
              <a:off x="2205570" y="3359034"/>
              <a:ext cx="70493" cy="33222"/>
            </a:xfrm>
            <a:custGeom>
              <a:avLst/>
              <a:gdLst/>
              <a:ahLst/>
              <a:cxnLst/>
              <a:rect l="l" t="t" r="r" b="b"/>
              <a:pathLst>
                <a:path w="2054" h="968" extrusionOk="0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9"/>
            <p:cNvSpPr/>
            <p:nvPr/>
          </p:nvSpPr>
          <p:spPr>
            <a:xfrm>
              <a:off x="2355823" y="3382714"/>
              <a:ext cx="69223" cy="46469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9"/>
            <p:cNvSpPr/>
            <p:nvPr/>
          </p:nvSpPr>
          <p:spPr>
            <a:xfrm>
              <a:off x="2217101" y="3289536"/>
              <a:ext cx="85731" cy="43930"/>
            </a:xfrm>
            <a:custGeom>
              <a:avLst/>
              <a:gdLst/>
              <a:ahLst/>
              <a:cxnLst/>
              <a:rect l="l" t="t" r="r" b="b"/>
              <a:pathLst>
                <a:path w="2498" h="1280" extrusionOk="0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9"/>
            <p:cNvSpPr/>
            <p:nvPr/>
          </p:nvSpPr>
          <p:spPr>
            <a:xfrm>
              <a:off x="2180001" y="3176554"/>
              <a:ext cx="57177" cy="59408"/>
            </a:xfrm>
            <a:custGeom>
              <a:avLst/>
              <a:gdLst/>
              <a:ahLst/>
              <a:cxnLst/>
              <a:rect l="l" t="t" r="r" b="b"/>
              <a:pathLst>
                <a:path w="1666" h="1731" extrusionOk="0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9"/>
            <p:cNvSpPr/>
            <p:nvPr/>
          </p:nvSpPr>
          <p:spPr>
            <a:xfrm>
              <a:off x="2431876" y="3388171"/>
              <a:ext cx="75779" cy="50588"/>
            </a:xfrm>
            <a:custGeom>
              <a:avLst/>
              <a:gdLst/>
              <a:ahLst/>
              <a:cxnLst/>
              <a:rect l="l" t="t" r="r" b="b"/>
              <a:pathLst>
                <a:path w="2208" h="1474" extrusionOk="0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9"/>
            <p:cNvSpPr/>
            <p:nvPr/>
          </p:nvSpPr>
          <p:spPr>
            <a:xfrm>
              <a:off x="2277573" y="3262903"/>
              <a:ext cx="80583" cy="41321"/>
            </a:xfrm>
            <a:custGeom>
              <a:avLst/>
              <a:gdLst/>
              <a:ahLst/>
              <a:cxnLst/>
              <a:rect l="l" t="t" r="r" b="b"/>
              <a:pathLst>
                <a:path w="2348" h="1204" extrusionOk="0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9"/>
            <p:cNvSpPr/>
            <p:nvPr/>
          </p:nvSpPr>
          <p:spPr>
            <a:xfrm>
              <a:off x="2297479" y="3379248"/>
              <a:ext cx="57726" cy="47911"/>
            </a:xfrm>
            <a:custGeom>
              <a:avLst/>
              <a:gdLst/>
              <a:ahLst/>
              <a:cxnLst/>
              <a:rect l="l" t="t" r="r" b="b"/>
              <a:pathLst>
                <a:path w="1682" h="1396" extrusionOk="0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9"/>
            <p:cNvSpPr/>
            <p:nvPr/>
          </p:nvSpPr>
          <p:spPr>
            <a:xfrm>
              <a:off x="2089671" y="3296434"/>
              <a:ext cx="64419" cy="44616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9"/>
            <p:cNvSpPr/>
            <p:nvPr/>
          </p:nvSpPr>
          <p:spPr>
            <a:xfrm>
              <a:off x="2104463" y="3193577"/>
              <a:ext cx="72450" cy="35212"/>
            </a:xfrm>
            <a:custGeom>
              <a:avLst/>
              <a:gdLst/>
              <a:ahLst/>
              <a:cxnLst/>
              <a:rect l="l" t="t" r="r" b="b"/>
              <a:pathLst>
                <a:path w="2111" h="1026" extrusionOk="0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9"/>
            <p:cNvSpPr/>
            <p:nvPr/>
          </p:nvSpPr>
          <p:spPr>
            <a:xfrm>
              <a:off x="2407715" y="3408695"/>
              <a:ext cx="45405" cy="57211"/>
            </a:xfrm>
            <a:custGeom>
              <a:avLst/>
              <a:gdLst/>
              <a:ahLst/>
              <a:cxnLst/>
              <a:rect l="l" t="t" r="r" b="b"/>
              <a:pathLst>
                <a:path w="1323" h="1667" extrusionOk="0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9"/>
            <p:cNvSpPr/>
            <p:nvPr/>
          </p:nvSpPr>
          <p:spPr>
            <a:xfrm>
              <a:off x="2157522" y="3321179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9"/>
            <p:cNvSpPr/>
            <p:nvPr/>
          </p:nvSpPr>
          <p:spPr>
            <a:xfrm>
              <a:off x="2109131" y="3238502"/>
              <a:ext cx="65483" cy="53917"/>
            </a:xfrm>
            <a:custGeom>
              <a:avLst/>
              <a:gdLst/>
              <a:ahLst/>
              <a:cxnLst/>
              <a:rect l="l" t="t" r="r" b="b"/>
              <a:pathLst>
                <a:path w="1908" h="1571" extrusionOk="0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9"/>
            <p:cNvSpPr/>
            <p:nvPr/>
          </p:nvSpPr>
          <p:spPr>
            <a:xfrm>
              <a:off x="2152889" y="3268497"/>
              <a:ext cx="60369" cy="58344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9"/>
            <p:cNvSpPr/>
            <p:nvPr/>
          </p:nvSpPr>
          <p:spPr>
            <a:xfrm>
              <a:off x="2162361" y="3246224"/>
              <a:ext cx="76637" cy="45852"/>
            </a:xfrm>
            <a:custGeom>
              <a:avLst/>
              <a:gdLst/>
              <a:ahLst/>
              <a:cxnLst/>
              <a:rect l="l" t="t" r="r" b="b"/>
              <a:pathLst>
                <a:path w="2233" h="1336" extrusionOk="0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9"/>
            <p:cNvSpPr/>
            <p:nvPr/>
          </p:nvSpPr>
          <p:spPr>
            <a:xfrm>
              <a:off x="1835703" y="3342835"/>
              <a:ext cx="21107" cy="1764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9"/>
            <p:cNvSpPr/>
            <p:nvPr/>
          </p:nvSpPr>
          <p:spPr>
            <a:xfrm>
              <a:off x="1841126" y="3409827"/>
              <a:ext cx="20935" cy="17881"/>
            </a:xfrm>
            <a:custGeom>
              <a:avLst/>
              <a:gdLst/>
              <a:ahLst/>
              <a:cxnLst/>
              <a:rect l="l" t="t" r="r" b="b"/>
              <a:pathLst>
                <a:path w="610" h="521" extrusionOk="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9"/>
            <p:cNvSpPr/>
            <p:nvPr/>
          </p:nvSpPr>
          <p:spPr>
            <a:xfrm>
              <a:off x="1871739" y="3373826"/>
              <a:ext cx="21210" cy="17640"/>
            </a:xfrm>
            <a:custGeom>
              <a:avLst/>
              <a:gdLst/>
              <a:ahLst/>
              <a:cxnLst/>
              <a:rect l="l" t="t" r="r" b="b"/>
              <a:pathLst>
                <a:path w="618" h="514" extrusionOk="0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9"/>
            <p:cNvSpPr/>
            <p:nvPr/>
          </p:nvSpPr>
          <p:spPr>
            <a:xfrm>
              <a:off x="1896106" y="3507056"/>
              <a:ext cx="18670" cy="1764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9"/>
            <p:cNvSpPr/>
            <p:nvPr/>
          </p:nvSpPr>
          <p:spPr>
            <a:xfrm>
              <a:off x="2119976" y="3523289"/>
              <a:ext cx="21107" cy="18052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9"/>
            <p:cNvSpPr/>
            <p:nvPr/>
          </p:nvSpPr>
          <p:spPr>
            <a:xfrm>
              <a:off x="2353352" y="3640629"/>
              <a:ext cx="21862" cy="17915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9"/>
            <p:cNvSpPr/>
            <p:nvPr/>
          </p:nvSpPr>
          <p:spPr>
            <a:xfrm>
              <a:off x="2384102" y="3592993"/>
              <a:ext cx="21107" cy="18052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9"/>
            <p:cNvSpPr/>
            <p:nvPr/>
          </p:nvSpPr>
          <p:spPr>
            <a:xfrm>
              <a:off x="1901941" y="3067520"/>
              <a:ext cx="549189" cy="271506"/>
            </a:xfrm>
            <a:custGeom>
              <a:avLst/>
              <a:gdLst/>
              <a:ahLst/>
              <a:cxnLst/>
              <a:rect l="l" t="t" r="r" b="b"/>
              <a:pathLst>
                <a:path w="16002" h="7911" extrusionOk="0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9"/>
            <p:cNvSpPr/>
            <p:nvPr/>
          </p:nvSpPr>
          <p:spPr>
            <a:xfrm>
              <a:off x="-387238" y="3295679"/>
              <a:ext cx="612303" cy="236808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9"/>
            <p:cNvSpPr/>
            <p:nvPr/>
          </p:nvSpPr>
          <p:spPr>
            <a:xfrm>
              <a:off x="-505367" y="3340158"/>
              <a:ext cx="712998" cy="167722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9"/>
            <p:cNvSpPr/>
            <p:nvPr/>
          </p:nvSpPr>
          <p:spPr>
            <a:xfrm>
              <a:off x="-341146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9"/>
            <p:cNvSpPr/>
            <p:nvPr/>
          </p:nvSpPr>
          <p:spPr>
            <a:xfrm>
              <a:off x="-298932" y="3080664"/>
              <a:ext cx="240892" cy="369112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9"/>
            <p:cNvSpPr/>
            <p:nvPr/>
          </p:nvSpPr>
          <p:spPr>
            <a:xfrm>
              <a:off x="1475172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9"/>
            <p:cNvSpPr/>
            <p:nvPr/>
          </p:nvSpPr>
          <p:spPr>
            <a:xfrm>
              <a:off x="1674228" y="807376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9"/>
            <p:cNvSpPr/>
            <p:nvPr/>
          </p:nvSpPr>
          <p:spPr>
            <a:xfrm>
              <a:off x="1623468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9"/>
            <p:cNvSpPr/>
            <p:nvPr/>
          </p:nvSpPr>
          <p:spPr>
            <a:xfrm>
              <a:off x="85212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9"/>
            <p:cNvSpPr/>
            <p:nvPr/>
          </p:nvSpPr>
          <p:spPr>
            <a:xfrm>
              <a:off x="58133" y="2167889"/>
              <a:ext cx="702530" cy="820248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9"/>
            <p:cNvSpPr/>
            <p:nvPr/>
          </p:nvSpPr>
          <p:spPr>
            <a:xfrm>
              <a:off x="499214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9"/>
            <p:cNvSpPr/>
            <p:nvPr/>
          </p:nvSpPr>
          <p:spPr>
            <a:xfrm>
              <a:off x="589063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9"/>
            <p:cNvSpPr/>
            <p:nvPr/>
          </p:nvSpPr>
          <p:spPr>
            <a:xfrm>
              <a:off x="2687697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9"/>
            <p:cNvSpPr/>
            <p:nvPr/>
          </p:nvSpPr>
          <p:spPr>
            <a:xfrm>
              <a:off x="2705509" y="2596958"/>
              <a:ext cx="594903" cy="408614"/>
            </a:xfrm>
            <a:custGeom>
              <a:avLst/>
              <a:gdLst/>
              <a:ahLst/>
              <a:cxnLst/>
              <a:rect l="l" t="t" r="r" b="b"/>
              <a:pathLst>
                <a:path w="17334" h="11906" extrusionOk="0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9"/>
            <p:cNvSpPr/>
            <p:nvPr/>
          </p:nvSpPr>
          <p:spPr>
            <a:xfrm>
              <a:off x="2940979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9"/>
            <p:cNvSpPr/>
            <p:nvPr/>
          </p:nvSpPr>
          <p:spPr>
            <a:xfrm>
              <a:off x="3015350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9"/>
            <p:cNvSpPr/>
            <p:nvPr/>
          </p:nvSpPr>
          <p:spPr>
            <a:xfrm>
              <a:off x="3153591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9"/>
            <p:cNvSpPr/>
            <p:nvPr/>
          </p:nvSpPr>
          <p:spPr>
            <a:xfrm>
              <a:off x="3150880" y="2599601"/>
              <a:ext cx="165011" cy="139305"/>
            </a:xfrm>
            <a:custGeom>
              <a:avLst/>
              <a:gdLst/>
              <a:ahLst/>
              <a:cxnLst/>
              <a:rect l="l" t="t" r="r" b="b"/>
              <a:pathLst>
                <a:path w="4808" h="4059" extrusionOk="0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9"/>
            <p:cNvSpPr/>
            <p:nvPr/>
          </p:nvSpPr>
          <p:spPr>
            <a:xfrm>
              <a:off x="3151292" y="2556975"/>
              <a:ext cx="217657" cy="135701"/>
            </a:xfrm>
            <a:custGeom>
              <a:avLst/>
              <a:gdLst/>
              <a:ahLst/>
              <a:cxnLst/>
              <a:rect l="l" t="t" r="r" b="b"/>
              <a:pathLst>
                <a:path w="6342" h="3954" extrusionOk="0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9"/>
            <p:cNvSpPr/>
            <p:nvPr/>
          </p:nvSpPr>
          <p:spPr>
            <a:xfrm>
              <a:off x="3158636" y="2615937"/>
              <a:ext cx="99562" cy="76740"/>
            </a:xfrm>
            <a:custGeom>
              <a:avLst/>
              <a:gdLst/>
              <a:ahLst/>
              <a:cxnLst/>
              <a:rect l="l" t="t" r="r" b="b"/>
              <a:pathLst>
                <a:path w="2901" h="2236" extrusionOk="0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9"/>
            <p:cNvSpPr/>
            <p:nvPr/>
          </p:nvSpPr>
          <p:spPr>
            <a:xfrm>
              <a:off x="3179949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9"/>
            <p:cNvSpPr/>
            <p:nvPr/>
          </p:nvSpPr>
          <p:spPr>
            <a:xfrm>
              <a:off x="3181081" y="2655542"/>
              <a:ext cx="55804" cy="21244"/>
            </a:xfrm>
            <a:custGeom>
              <a:avLst/>
              <a:gdLst/>
              <a:ahLst/>
              <a:cxnLst/>
              <a:rect l="l" t="t" r="r" b="b"/>
              <a:pathLst>
                <a:path w="1626" h="619" extrusionOk="0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9"/>
            <p:cNvSpPr/>
            <p:nvPr/>
          </p:nvSpPr>
          <p:spPr>
            <a:xfrm>
              <a:off x="3138490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9"/>
            <p:cNvSpPr/>
            <p:nvPr/>
          </p:nvSpPr>
          <p:spPr>
            <a:xfrm>
              <a:off x="3135402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9"/>
            <p:cNvSpPr/>
            <p:nvPr/>
          </p:nvSpPr>
          <p:spPr>
            <a:xfrm>
              <a:off x="3148958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9"/>
            <p:cNvSpPr/>
            <p:nvPr/>
          </p:nvSpPr>
          <p:spPr>
            <a:xfrm>
              <a:off x="3133068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9"/>
            <p:cNvSpPr/>
            <p:nvPr/>
          </p:nvSpPr>
          <p:spPr>
            <a:xfrm>
              <a:off x="3142369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9"/>
            <p:cNvSpPr/>
            <p:nvPr/>
          </p:nvSpPr>
          <p:spPr>
            <a:xfrm>
              <a:off x="3137323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9"/>
            <p:cNvSpPr/>
            <p:nvPr/>
          </p:nvSpPr>
          <p:spPr>
            <a:xfrm>
              <a:off x="2978182" y="2678674"/>
              <a:ext cx="177400" cy="183406"/>
            </a:xfrm>
            <a:custGeom>
              <a:avLst/>
              <a:gdLst/>
              <a:ahLst/>
              <a:cxnLst/>
              <a:rect l="l" t="t" r="r" b="b"/>
              <a:pathLst>
                <a:path w="5169" h="5344" extrusionOk="0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9"/>
            <p:cNvSpPr/>
            <p:nvPr/>
          </p:nvSpPr>
          <p:spPr>
            <a:xfrm>
              <a:off x="3046890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9"/>
            <p:cNvSpPr/>
            <p:nvPr/>
          </p:nvSpPr>
          <p:spPr>
            <a:xfrm>
              <a:off x="2991326" y="2678296"/>
              <a:ext cx="189035" cy="203964"/>
            </a:xfrm>
            <a:custGeom>
              <a:avLst/>
              <a:gdLst/>
              <a:ahLst/>
              <a:cxnLst/>
              <a:rect l="l" t="t" r="r" b="b"/>
              <a:pathLst>
                <a:path w="5508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9"/>
            <p:cNvSpPr/>
            <p:nvPr/>
          </p:nvSpPr>
          <p:spPr>
            <a:xfrm>
              <a:off x="3123390" y="2676752"/>
              <a:ext cx="31780" cy="110785"/>
            </a:xfrm>
            <a:custGeom>
              <a:avLst/>
              <a:gdLst/>
              <a:ahLst/>
              <a:cxnLst/>
              <a:rect l="l" t="t" r="r" b="b"/>
              <a:pathLst>
                <a:path w="926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9"/>
            <p:cNvSpPr/>
            <p:nvPr/>
          </p:nvSpPr>
          <p:spPr>
            <a:xfrm>
              <a:off x="3102077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9"/>
            <p:cNvSpPr/>
            <p:nvPr/>
          </p:nvSpPr>
          <p:spPr>
            <a:xfrm>
              <a:off x="3107499" y="2685263"/>
              <a:ext cx="39537" cy="57349"/>
            </a:xfrm>
            <a:custGeom>
              <a:avLst/>
              <a:gdLst/>
              <a:ahLst/>
              <a:cxnLst/>
              <a:rect l="l" t="t" r="r" b="b"/>
              <a:pathLst>
                <a:path w="1152" h="167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9"/>
            <p:cNvSpPr/>
            <p:nvPr/>
          </p:nvSpPr>
          <p:spPr>
            <a:xfrm>
              <a:off x="3095899" y="2697275"/>
              <a:ext cx="39914" cy="30236"/>
            </a:xfrm>
            <a:custGeom>
              <a:avLst/>
              <a:gdLst/>
              <a:ahLst/>
              <a:cxnLst/>
              <a:rect l="l" t="t" r="r" b="b"/>
              <a:pathLst>
                <a:path w="1163" h="881" extrusionOk="0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9"/>
            <p:cNvSpPr/>
            <p:nvPr/>
          </p:nvSpPr>
          <p:spPr>
            <a:xfrm>
              <a:off x="2916200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9"/>
            <p:cNvSpPr/>
            <p:nvPr/>
          </p:nvSpPr>
          <p:spPr>
            <a:xfrm>
              <a:off x="3007216" y="2601351"/>
              <a:ext cx="149532" cy="105122"/>
            </a:xfrm>
            <a:custGeom>
              <a:avLst/>
              <a:gdLst/>
              <a:ahLst/>
              <a:cxnLst/>
              <a:rect l="l" t="t" r="r" b="b"/>
              <a:pathLst>
                <a:path w="4357" h="3063" extrusionOk="0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9"/>
            <p:cNvSpPr/>
            <p:nvPr/>
          </p:nvSpPr>
          <p:spPr>
            <a:xfrm>
              <a:off x="2907311" y="2643050"/>
              <a:ext cx="250570" cy="93213"/>
            </a:xfrm>
            <a:custGeom>
              <a:avLst/>
              <a:gdLst/>
              <a:ahLst/>
              <a:cxnLst/>
              <a:rect l="l" t="t" r="r" b="b"/>
              <a:pathLst>
                <a:path w="7301" h="2716" extrusionOk="0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9"/>
            <p:cNvSpPr/>
            <p:nvPr/>
          </p:nvSpPr>
          <p:spPr>
            <a:xfrm>
              <a:off x="3007216" y="2662818"/>
              <a:ext cx="139820" cy="24024"/>
            </a:xfrm>
            <a:custGeom>
              <a:avLst/>
              <a:gdLst/>
              <a:ahLst/>
              <a:cxnLst/>
              <a:rect l="l" t="t" r="r" b="b"/>
              <a:pathLst>
                <a:path w="4074" h="700" extrusionOk="0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9"/>
            <p:cNvSpPr/>
            <p:nvPr/>
          </p:nvSpPr>
          <p:spPr>
            <a:xfrm>
              <a:off x="3062197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9"/>
            <p:cNvSpPr/>
            <p:nvPr/>
          </p:nvSpPr>
          <p:spPr>
            <a:xfrm>
              <a:off x="3064531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9"/>
            <p:cNvSpPr/>
            <p:nvPr/>
          </p:nvSpPr>
          <p:spPr>
            <a:xfrm>
              <a:off x="3093977" y="2445161"/>
              <a:ext cx="147576" cy="237838"/>
            </a:xfrm>
            <a:custGeom>
              <a:avLst/>
              <a:gdLst/>
              <a:ahLst/>
              <a:cxnLst/>
              <a:rect l="l" t="t" r="r" b="b"/>
              <a:pathLst>
                <a:path w="4300" h="6930" extrusionOk="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9"/>
            <p:cNvSpPr/>
            <p:nvPr/>
          </p:nvSpPr>
          <p:spPr>
            <a:xfrm>
              <a:off x="3162514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9"/>
            <p:cNvSpPr/>
            <p:nvPr/>
          </p:nvSpPr>
          <p:spPr>
            <a:xfrm>
              <a:off x="3098233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9"/>
            <p:cNvSpPr/>
            <p:nvPr/>
          </p:nvSpPr>
          <p:spPr>
            <a:xfrm>
              <a:off x="3051764" y="2434453"/>
              <a:ext cx="123930" cy="244667"/>
            </a:xfrm>
            <a:custGeom>
              <a:avLst/>
              <a:gdLst/>
              <a:ahLst/>
              <a:cxnLst/>
              <a:rect l="l" t="t" r="r" b="b"/>
              <a:pathLst>
                <a:path w="3611" h="7129" extrusionOk="0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9"/>
            <p:cNvSpPr/>
            <p:nvPr/>
          </p:nvSpPr>
          <p:spPr>
            <a:xfrm>
              <a:off x="3124179" y="2550901"/>
              <a:ext cx="22480" cy="115041"/>
            </a:xfrm>
            <a:custGeom>
              <a:avLst/>
              <a:gdLst/>
              <a:ahLst/>
              <a:cxnLst/>
              <a:rect l="l" t="t" r="r" b="b"/>
              <a:pathLst>
                <a:path w="655" h="3352" extrusionOk="0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9"/>
            <p:cNvSpPr/>
            <p:nvPr/>
          </p:nvSpPr>
          <p:spPr>
            <a:xfrm>
              <a:off x="3141579" y="2528799"/>
              <a:ext cx="23303" cy="149910"/>
            </a:xfrm>
            <a:custGeom>
              <a:avLst/>
              <a:gdLst/>
              <a:ahLst/>
              <a:cxnLst/>
              <a:rect l="l" t="t" r="r" b="b"/>
              <a:pathLst>
                <a:path w="679" h="4368" extrusionOk="0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9"/>
            <p:cNvSpPr/>
            <p:nvPr/>
          </p:nvSpPr>
          <p:spPr>
            <a:xfrm>
              <a:off x="3150125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9"/>
            <p:cNvSpPr/>
            <p:nvPr/>
          </p:nvSpPr>
          <p:spPr>
            <a:xfrm>
              <a:off x="3151669" y="2596581"/>
              <a:ext cx="28314" cy="81750"/>
            </a:xfrm>
            <a:custGeom>
              <a:avLst/>
              <a:gdLst/>
              <a:ahLst/>
              <a:cxnLst/>
              <a:rect l="l" t="t" r="r" b="b"/>
              <a:pathLst>
                <a:path w="825" h="2382" extrusionOk="0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9"/>
            <p:cNvSpPr/>
            <p:nvPr/>
          </p:nvSpPr>
          <p:spPr>
            <a:xfrm>
              <a:off x="2242258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9"/>
            <p:cNvSpPr/>
            <p:nvPr/>
          </p:nvSpPr>
          <p:spPr>
            <a:xfrm>
              <a:off x="2240027" y="1569932"/>
              <a:ext cx="831505" cy="64755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9"/>
            <p:cNvSpPr/>
            <p:nvPr/>
          </p:nvSpPr>
          <p:spPr>
            <a:xfrm>
              <a:off x="2590503" y="1689606"/>
              <a:ext cx="163844" cy="102274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39"/>
            <p:cNvSpPr/>
            <p:nvPr/>
          </p:nvSpPr>
          <p:spPr>
            <a:xfrm>
              <a:off x="2744634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39"/>
            <p:cNvSpPr/>
            <p:nvPr/>
          </p:nvSpPr>
          <p:spPr>
            <a:xfrm>
              <a:off x="1977445" y="26714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9"/>
            <p:cNvSpPr/>
            <p:nvPr/>
          </p:nvSpPr>
          <p:spPr>
            <a:xfrm>
              <a:off x="1977822" y="438711"/>
              <a:ext cx="323020" cy="1007326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9"/>
            <p:cNvSpPr/>
            <p:nvPr/>
          </p:nvSpPr>
          <p:spPr>
            <a:xfrm>
              <a:off x="1977822" y="439088"/>
              <a:ext cx="312587" cy="341209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9"/>
            <p:cNvSpPr/>
            <p:nvPr/>
          </p:nvSpPr>
          <p:spPr>
            <a:xfrm>
              <a:off x="1989079" y="441422"/>
              <a:ext cx="938789" cy="1004615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9"/>
            <p:cNvSpPr/>
            <p:nvPr/>
          </p:nvSpPr>
          <p:spPr>
            <a:xfrm>
              <a:off x="2057616" y="267145"/>
              <a:ext cx="1000737" cy="93220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9"/>
            <p:cNvSpPr/>
            <p:nvPr/>
          </p:nvSpPr>
          <p:spPr>
            <a:xfrm>
              <a:off x="2040559" y="441422"/>
              <a:ext cx="887309" cy="862084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9"/>
            <p:cNvSpPr/>
            <p:nvPr/>
          </p:nvSpPr>
          <p:spPr>
            <a:xfrm>
              <a:off x="2069216" y="267145"/>
              <a:ext cx="989549" cy="897743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9"/>
            <p:cNvSpPr/>
            <p:nvPr/>
          </p:nvSpPr>
          <p:spPr>
            <a:xfrm>
              <a:off x="2055694" y="994454"/>
              <a:ext cx="32947" cy="108074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9"/>
            <p:cNvSpPr/>
            <p:nvPr/>
          </p:nvSpPr>
          <p:spPr>
            <a:xfrm>
              <a:off x="2047938" y="75898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9"/>
            <p:cNvSpPr/>
            <p:nvPr/>
          </p:nvSpPr>
          <p:spPr>
            <a:xfrm>
              <a:off x="2164901" y="914660"/>
              <a:ext cx="142531" cy="198713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9"/>
            <p:cNvSpPr/>
            <p:nvPr/>
          </p:nvSpPr>
          <p:spPr>
            <a:xfrm>
              <a:off x="2329877" y="1204355"/>
              <a:ext cx="279639" cy="116208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9"/>
            <p:cNvSpPr/>
            <p:nvPr/>
          </p:nvSpPr>
          <p:spPr>
            <a:xfrm>
              <a:off x="2202069" y="538616"/>
              <a:ext cx="70116" cy="203346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9"/>
            <p:cNvSpPr/>
            <p:nvPr/>
          </p:nvSpPr>
          <p:spPr>
            <a:xfrm>
              <a:off x="2404214" y="879036"/>
              <a:ext cx="277717" cy="192501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9"/>
            <p:cNvSpPr/>
            <p:nvPr/>
          </p:nvSpPr>
          <p:spPr>
            <a:xfrm>
              <a:off x="2667174" y="1134240"/>
              <a:ext cx="213436" cy="56628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9"/>
            <p:cNvSpPr/>
            <p:nvPr/>
          </p:nvSpPr>
          <p:spPr>
            <a:xfrm>
              <a:off x="2289585" y="1050773"/>
              <a:ext cx="48357" cy="35178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9"/>
            <p:cNvSpPr/>
            <p:nvPr/>
          </p:nvSpPr>
          <p:spPr>
            <a:xfrm>
              <a:off x="2277196" y="1175046"/>
              <a:ext cx="47362" cy="35556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9"/>
            <p:cNvSpPr/>
            <p:nvPr/>
          </p:nvSpPr>
          <p:spPr>
            <a:xfrm>
              <a:off x="2506934" y="1255835"/>
              <a:ext cx="51102" cy="28829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9"/>
            <p:cNvSpPr/>
            <p:nvPr/>
          </p:nvSpPr>
          <p:spPr>
            <a:xfrm>
              <a:off x="2040731" y="1280100"/>
              <a:ext cx="38438" cy="3686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9"/>
            <p:cNvSpPr/>
            <p:nvPr/>
          </p:nvSpPr>
          <p:spPr>
            <a:xfrm>
              <a:off x="2406685" y="1157646"/>
              <a:ext cx="42454" cy="28623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9"/>
            <p:cNvSpPr/>
            <p:nvPr/>
          </p:nvSpPr>
          <p:spPr>
            <a:xfrm>
              <a:off x="2141735" y="87426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9"/>
            <p:cNvSpPr/>
            <p:nvPr/>
          </p:nvSpPr>
          <p:spPr>
            <a:xfrm>
              <a:off x="2189748" y="1232566"/>
              <a:ext cx="38301" cy="37786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9"/>
            <p:cNvSpPr/>
            <p:nvPr/>
          </p:nvSpPr>
          <p:spPr>
            <a:xfrm>
              <a:off x="2359907" y="890602"/>
              <a:ext cx="38576" cy="38061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9"/>
            <p:cNvSpPr/>
            <p:nvPr/>
          </p:nvSpPr>
          <p:spPr>
            <a:xfrm>
              <a:off x="2184085" y="1342047"/>
              <a:ext cx="51789" cy="29103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9"/>
            <p:cNvSpPr/>
            <p:nvPr/>
          </p:nvSpPr>
          <p:spPr>
            <a:xfrm>
              <a:off x="2116338" y="1194128"/>
              <a:ext cx="52235" cy="29103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9"/>
            <p:cNvSpPr/>
            <p:nvPr/>
          </p:nvSpPr>
          <p:spPr>
            <a:xfrm>
              <a:off x="2124815" y="1294102"/>
              <a:ext cx="39159" cy="31403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9"/>
            <p:cNvSpPr/>
            <p:nvPr/>
          </p:nvSpPr>
          <p:spPr>
            <a:xfrm>
              <a:off x="2047663" y="1355123"/>
              <a:ext cx="39434" cy="31403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9"/>
            <p:cNvSpPr/>
            <p:nvPr/>
          </p:nvSpPr>
          <p:spPr>
            <a:xfrm>
              <a:off x="2087131" y="518470"/>
              <a:ext cx="39090" cy="37237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9"/>
            <p:cNvSpPr/>
            <p:nvPr/>
          </p:nvSpPr>
          <p:spPr>
            <a:xfrm>
              <a:off x="2026488" y="1133793"/>
              <a:ext cx="42420" cy="28657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9"/>
            <p:cNvSpPr/>
            <p:nvPr/>
          </p:nvSpPr>
          <p:spPr>
            <a:xfrm>
              <a:off x="2107243" y="1024210"/>
              <a:ext cx="38988" cy="37409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9"/>
            <p:cNvSpPr/>
            <p:nvPr/>
          </p:nvSpPr>
          <p:spPr>
            <a:xfrm>
              <a:off x="2325106" y="713133"/>
              <a:ext cx="43380" cy="28554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9"/>
            <p:cNvSpPr/>
            <p:nvPr/>
          </p:nvSpPr>
          <p:spPr>
            <a:xfrm>
              <a:off x="2163356" y="1133656"/>
              <a:ext cx="47911" cy="35247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9"/>
            <p:cNvSpPr/>
            <p:nvPr/>
          </p:nvSpPr>
          <p:spPr>
            <a:xfrm>
              <a:off x="2048316" y="1198246"/>
              <a:ext cx="47327" cy="35590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9"/>
            <p:cNvSpPr/>
            <p:nvPr/>
          </p:nvSpPr>
          <p:spPr>
            <a:xfrm>
              <a:off x="2697101" y="1026818"/>
              <a:ext cx="38507" cy="3686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9"/>
            <p:cNvSpPr/>
            <p:nvPr/>
          </p:nvSpPr>
          <p:spPr>
            <a:xfrm>
              <a:off x="2007612" y="1374171"/>
              <a:ext cx="42454" cy="28657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9"/>
            <p:cNvSpPr/>
            <p:nvPr/>
          </p:nvSpPr>
          <p:spPr>
            <a:xfrm>
              <a:off x="2286565" y="1289023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9"/>
            <p:cNvSpPr/>
            <p:nvPr/>
          </p:nvSpPr>
          <p:spPr>
            <a:xfrm>
              <a:off x="1551465" y="-112366"/>
              <a:ext cx="789" cy="1167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9"/>
            <p:cNvSpPr/>
            <p:nvPr/>
          </p:nvSpPr>
          <p:spPr>
            <a:xfrm>
              <a:off x="1770632" y="-112778"/>
              <a:ext cx="60849" cy="96474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9"/>
            <p:cNvSpPr/>
            <p:nvPr/>
          </p:nvSpPr>
          <p:spPr>
            <a:xfrm>
              <a:off x="2075051" y="-112366"/>
              <a:ext cx="112707" cy="236636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9"/>
            <p:cNvSpPr/>
            <p:nvPr/>
          </p:nvSpPr>
          <p:spPr>
            <a:xfrm>
              <a:off x="2330632" y="-112366"/>
              <a:ext cx="91428" cy="173522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9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9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9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9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9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9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9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9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9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9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9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9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9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9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9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9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9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9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9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9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9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9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9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9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9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9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9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9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9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9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9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9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9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9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9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9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9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9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9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9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9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9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9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9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9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9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9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9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9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9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9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9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9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9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9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9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9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9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9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9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9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9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9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9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9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9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9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9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9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9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9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9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9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9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9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9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9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9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9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9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9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9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9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9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39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39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39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39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39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39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39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39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39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39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39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39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39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39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39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39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9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9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9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5" name="Google Shape;5875;p39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6" name="Google Shape;5876;p39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39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39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39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39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39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39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39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39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39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39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39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39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39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39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39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39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3" name="Google Shape;5893;p39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4" name="Google Shape;5894;p39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39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39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39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39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39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39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39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39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39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39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39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39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39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39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39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39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39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39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39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39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39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39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39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39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39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39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39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39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39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39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39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39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39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39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39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0" name="Google Shape;5930;p39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1" name="Google Shape;5931;p39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2" name="Google Shape;5932;p39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3" name="Google Shape;5933;p39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4" name="Google Shape;5934;p39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5" name="Google Shape;5935;p39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6" name="Google Shape;5936;p39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7" name="Google Shape;5937;p39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8" name="Google Shape;5938;p39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9" name="Google Shape;5939;p39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0" name="Google Shape;5940;p39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1" name="Google Shape;5941;p39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2" name="Google Shape;5942;p39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3" name="Google Shape;5943;p39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4" name="Google Shape;5944;p39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5" name="Google Shape;5945;p39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6" name="Google Shape;5946;p39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7" name="Google Shape;5947;p39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8" name="Google Shape;5948;p39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49" name="Google Shape;5949;p39"/>
            <p:cNvGrpSpPr/>
            <p:nvPr/>
          </p:nvGrpSpPr>
          <p:grpSpPr>
            <a:xfrm>
              <a:off x="637867" y="3136846"/>
              <a:ext cx="637872" cy="599708"/>
              <a:chOff x="1071450" y="3263575"/>
              <a:chExt cx="464650" cy="436850"/>
            </a:xfrm>
          </p:grpSpPr>
          <p:sp>
            <p:nvSpPr>
              <p:cNvPr id="5950" name="Google Shape;5950;p39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39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39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39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39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39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39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39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58" name="Google Shape;5958;p39"/>
            <p:cNvGrpSpPr/>
            <p:nvPr/>
          </p:nvGrpSpPr>
          <p:grpSpPr>
            <a:xfrm>
              <a:off x="-142090" y="1039842"/>
              <a:ext cx="637872" cy="599708"/>
              <a:chOff x="1071450" y="3263575"/>
              <a:chExt cx="464650" cy="436850"/>
            </a:xfrm>
          </p:grpSpPr>
          <p:sp>
            <p:nvSpPr>
              <p:cNvPr id="5959" name="Google Shape;5959;p39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39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39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39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39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39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39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39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7" name="Google Shape;5967;p39"/>
            <p:cNvGrpSpPr/>
            <p:nvPr/>
          </p:nvGrpSpPr>
          <p:grpSpPr>
            <a:xfrm>
              <a:off x="3200697" y="1361644"/>
              <a:ext cx="637872" cy="599708"/>
              <a:chOff x="1071450" y="3263575"/>
              <a:chExt cx="464650" cy="436850"/>
            </a:xfrm>
          </p:grpSpPr>
          <p:sp>
            <p:nvSpPr>
              <p:cNvPr id="5968" name="Google Shape;5968;p39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39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39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39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39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39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39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39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76" name="Google Shape;5976;p39"/>
          <p:cNvSpPr/>
          <p:nvPr/>
        </p:nvSpPr>
        <p:spPr>
          <a:xfrm rot="5183332" flipH="1">
            <a:off x="1357321" y="-1290255"/>
            <a:ext cx="8789221" cy="570034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7" name="Google Shape;5977;p39"/>
          <p:cNvSpPr/>
          <p:nvPr/>
        </p:nvSpPr>
        <p:spPr>
          <a:xfrm flipH="1">
            <a:off x="5640674" y="-1050"/>
            <a:ext cx="3501600" cy="514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8" name="Google Shape;5978;p39"/>
          <p:cNvSpPr txBox="1"/>
          <p:nvPr/>
        </p:nvSpPr>
        <p:spPr>
          <a:xfrm>
            <a:off x="5709325" y="3805864"/>
            <a:ext cx="28080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9" name="Google Shape;5979;p39"/>
          <p:cNvSpPr txBox="1">
            <a:spLocks noGrp="1"/>
          </p:cNvSpPr>
          <p:nvPr>
            <p:ph type="title"/>
          </p:nvPr>
        </p:nvSpPr>
        <p:spPr>
          <a:xfrm>
            <a:off x="4572000" y="1017659"/>
            <a:ext cx="39642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80" name="Google Shape;5980;p39"/>
          <p:cNvSpPr txBox="1">
            <a:spLocks noGrp="1"/>
          </p:cNvSpPr>
          <p:nvPr>
            <p:ph type="subTitle" idx="1"/>
          </p:nvPr>
        </p:nvSpPr>
        <p:spPr>
          <a:xfrm>
            <a:off x="5926897" y="2186603"/>
            <a:ext cx="25998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 sz="1400">
                <a:latin typeface="Lato Black"/>
                <a:ea typeface="Lato Black"/>
                <a:cs typeface="Lato Black"/>
                <a:sym typeface="Lato Black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5981" name="Google Shape;5981;p39"/>
          <p:cNvSpPr txBox="1">
            <a:spLocks noGrp="1"/>
          </p:cNvSpPr>
          <p:nvPr>
            <p:ph type="subTitle" idx="2"/>
          </p:nvPr>
        </p:nvSpPr>
        <p:spPr>
          <a:xfrm>
            <a:off x="5926897" y="2819115"/>
            <a:ext cx="25998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4">
    <p:spTree>
      <p:nvGrpSpPr>
        <p:cNvPr id="1" name="Shape 5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3" name="Google Shape;5983;p40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984" name="Google Shape;5984;p40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6_1">
    <p:bg>
      <p:bgPr>
        <a:solidFill>
          <a:schemeClr val="dk2"/>
        </a:solidFill>
        <a:effectLst/>
      </p:bgPr>
    </p:bg>
    <p:spTree>
      <p:nvGrpSpPr>
        <p:cNvPr id="1" name="Shape 5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2" name="Google Shape;5992;p42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3" name="Google Shape;5993;p42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4" name="Google Shape;5994;p42"/>
          <p:cNvSpPr txBox="1">
            <a:spLocks noGrp="1"/>
          </p:cNvSpPr>
          <p:nvPr>
            <p:ph type="title"/>
          </p:nvPr>
        </p:nvSpPr>
        <p:spPr>
          <a:xfrm>
            <a:off x="781500" y="1321200"/>
            <a:ext cx="43026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5995" name="Google Shape;5995;p42"/>
          <p:cNvSpPr txBox="1">
            <a:spLocks noGrp="1"/>
          </p:cNvSpPr>
          <p:nvPr>
            <p:ph type="subTitle" idx="1"/>
          </p:nvPr>
        </p:nvSpPr>
        <p:spPr>
          <a:xfrm>
            <a:off x="781500" y="2817425"/>
            <a:ext cx="38520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96" name="Google Shape;5996;p42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6_1_2">
    <p:bg>
      <p:bgPr>
        <a:solidFill>
          <a:schemeClr val="accent6"/>
        </a:solidFill>
        <a:effectLst/>
      </p:bgPr>
    </p:bg>
    <p:spTree>
      <p:nvGrpSpPr>
        <p:cNvPr id="1" name="Shape 5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8" name="Google Shape;5998;p43"/>
          <p:cNvSpPr/>
          <p:nvPr/>
        </p:nvSpPr>
        <p:spPr>
          <a:xfrm rot="-10183905">
            <a:off x="5252109" y="774329"/>
            <a:ext cx="6366980" cy="4379672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9" name="Google Shape;5999;p43"/>
          <p:cNvSpPr/>
          <p:nvPr/>
        </p:nvSpPr>
        <p:spPr>
          <a:xfrm rot="-10077096">
            <a:off x="5051738" y="2898882"/>
            <a:ext cx="5020648" cy="3256197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0" name="Google Shape;6000;p43"/>
          <p:cNvSpPr/>
          <p:nvPr/>
        </p:nvSpPr>
        <p:spPr>
          <a:xfrm rot="10800000" flipH="1">
            <a:off x="-1139737" y="-1213500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1" name="Google Shape;6001;p43"/>
          <p:cNvSpPr txBox="1">
            <a:spLocks noGrp="1"/>
          </p:cNvSpPr>
          <p:nvPr>
            <p:ph type="subTitle" idx="1"/>
          </p:nvPr>
        </p:nvSpPr>
        <p:spPr>
          <a:xfrm>
            <a:off x="752475" y="1950700"/>
            <a:ext cx="2850300" cy="22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2" name="Google Shape;6002;p43"/>
          <p:cNvSpPr txBox="1">
            <a:spLocks noGrp="1"/>
          </p:cNvSpPr>
          <p:nvPr>
            <p:ph type="title"/>
          </p:nvPr>
        </p:nvSpPr>
        <p:spPr>
          <a:xfrm>
            <a:off x="713225" y="917450"/>
            <a:ext cx="2850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6_1_1">
    <p:bg>
      <p:bgPr>
        <a:solidFill>
          <a:schemeClr val="accent6"/>
        </a:solidFill>
        <a:effectLst/>
      </p:bgPr>
    </p:bg>
    <p:spTree>
      <p:nvGrpSpPr>
        <p:cNvPr id="1" name="Shape 6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4" name="Google Shape;6004;p44"/>
          <p:cNvGrpSpPr/>
          <p:nvPr/>
        </p:nvGrpSpPr>
        <p:grpSpPr>
          <a:xfrm rot="2291294">
            <a:off x="5479442" y="218193"/>
            <a:ext cx="2466202" cy="1930024"/>
            <a:chOff x="5037718" y="3139958"/>
            <a:chExt cx="1594731" cy="1247906"/>
          </a:xfrm>
        </p:grpSpPr>
        <p:sp>
          <p:nvSpPr>
            <p:cNvPr id="6005" name="Google Shape;6005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6" name="Google Shape;6006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7" name="Google Shape;6007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8" name="Google Shape;6008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9" name="Google Shape;6009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0" name="Google Shape;6010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1" name="Google Shape;6011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2" name="Google Shape;6012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3" name="Google Shape;6013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4" name="Google Shape;6014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5" name="Google Shape;6015;p44"/>
          <p:cNvGrpSpPr/>
          <p:nvPr/>
        </p:nvGrpSpPr>
        <p:grpSpPr>
          <a:xfrm flipH="1">
            <a:off x="6841842" y="-10395"/>
            <a:ext cx="2466251" cy="1930012"/>
            <a:chOff x="5037718" y="3139958"/>
            <a:chExt cx="1594731" cy="1247906"/>
          </a:xfrm>
        </p:grpSpPr>
        <p:sp>
          <p:nvSpPr>
            <p:cNvPr id="6016" name="Google Shape;6016;p44"/>
            <p:cNvSpPr/>
            <p:nvPr/>
          </p:nvSpPr>
          <p:spPr>
            <a:xfrm rot="1411354" flipH="1">
              <a:off x="5137925" y="3373892"/>
              <a:ext cx="1334682" cy="780040"/>
            </a:xfrm>
            <a:custGeom>
              <a:avLst/>
              <a:gdLst/>
              <a:ahLst/>
              <a:cxnLst/>
              <a:rect l="l" t="t" r="r" b="b"/>
              <a:pathLst>
                <a:path w="19819" h="11583" extrusionOk="0">
                  <a:moveTo>
                    <a:pt x="4064" y="8658"/>
                  </a:moveTo>
                  <a:cubicBezTo>
                    <a:pt x="4710" y="8658"/>
                    <a:pt x="5934" y="9570"/>
                    <a:pt x="5596" y="9887"/>
                  </a:cubicBezTo>
                  <a:cubicBezTo>
                    <a:pt x="5486" y="9988"/>
                    <a:pt x="5341" y="10031"/>
                    <a:pt x="5180" y="10031"/>
                  </a:cubicBezTo>
                  <a:cubicBezTo>
                    <a:pt x="4460" y="10031"/>
                    <a:pt x="3424" y="9168"/>
                    <a:pt x="3773" y="8768"/>
                  </a:cubicBezTo>
                  <a:cubicBezTo>
                    <a:pt x="3839" y="8691"/>
                    <a:pt x="3941" y="8658"/>
                    <a:pt x="4064" y="8658"/>
                  </a:cubicBezTo>
                  <a:close/>
                  <a:moveTo>
                    <a:pt x="4231" y="1"/>
                  </a:moveTo>
                  <a:cubicBezTo>
                    <a:pt x="3626" y="1"/>
                    <a:pt x="1800" y="1155"/>
                    <a:pt x="906" y="2895"/>
                  </a:cubicBezTo>
                  <a:cubicBezTo>
                    <a:pt x="0" y="4668"/>
                    <a:pt x="1271" y="6190"/>
                    <a:pt x="1271" y="6190"/>
                  </a:cubicBezTo>
                  <a:cubicBezTo>
                    <a:pt x="1321" y="10868"/>
                    <a:pt x="3760" y="11333"/>
                    <a:pt x="5722" y="11559"/>
                  </a:cubicBezTo>
                  <a:cubicBezTo>
                    <a:pt x="5873" y="11575"/>
                    <a:pt x="6023" y="11583"/>
                    <a:pt x="6172" y="11583"/>
                  </a:cubicBezTo>
                  <a:cubicBezTo>
                    <a:pt x="8006" y="11583"/>
                    <a:pt x="9548" y="10437"/>
                    <a:pt x="9583" y="10088"/>
                  </a:cubicBezTo>
                  <a:cubicBezTo>
                    <a:pt x="9633" y="9711"/>
                    <a:pt x="5269" y="7246"/>
                    <a:pt x="6150" y="6730"/>
                  </a:cubicBezTo>
                  <a:cubicBezTo>
                    <a:pt x="6213" y="6695"/>
                    <a:pt x="6291" y="6678"/>
                    <a:pt x="6379" y="6678"/>
                  </a:cubicBezTo>
                  <a:cubicBezTo>
                    <a:pt x="7535" y="6678"/>
                    <a:pt x="10632" y="9502"/>
                    <a:pt x="10878" y="9572"/>
                  </a:cubicBezTo>
                  <a:cubicBezTo>
                    <a:pt x="10886" y="9576"/>
                    <a:pt x="10897" y="9577"/>
                    <a:pt x="10910" y="9577"/>
                  </a:cubicBezTo>
                  <a:cubicBezTo>
                    <a:pt x="11292" y="9577"/>
                    <a:pt x="13470" y="8187"/>
                    <a:pt x="13518" y="7762"/>
                  </a:cubicBezTo>
                  <a:cubicBezTo>
                    <a:pt x="13569" y="7321"/>
                    <a:pt x="10123" y="5347"/>
                    <a:pt x="11469" y="5159"/>
                  </a:cubicBezTo>
                  <a:cubicBezTo>
                    <a:pt x="11529" y="5151"/>
                    <a:pt x="11590" y="5147"/>
                    <a:pt x="11651" y="5147"/>
                  </a:cubicBezTo>
                  <a:cubicBezTo>
                    <a:pt x="12950" y="5147"/>
                    <a:pt x="14244" y="6868"/>
                    <a:pt x="14700" y="7120"/>
                  </a:cubicBezTo>
                  <a:cubicBezTo>
                    <a:pt x="14780" y="7165"/>
                    <a:pt x="14852" y="7184"/>
                    <a:pt x="14921" y="7184"/>
                  </a:cubicBezTo>
                  <a:cubicBezTo>
                    <a:pt x="15253" y="7184"/>
                    <a:pt x="15537" y="6755"/>
                    <a:pt x="16429" y="6755"/>
                  </a:cubicBezTo>
                  <a:cubicBezTo>
                    <a:pt x="16439" y="6755"/>
                    <a:pt x="16450" y="6755"/>
                    <a:pt x="16461" y="6756"/>
                  </a:cubicBezTo>
                  <a:cubicBezTo>
                    <a:pt x="17271" y="6774"/>
                    <a:pt x="18591" y="7200"/>
                    <a:pt x="19268" y="7200"/>
                  </a:cubicBezTo>
                  <a:cubicBezTo>
                    <a:pt x="19505" y="7200"/>
                    <a:pt x="19663" y="7147"/>
                    <a:pt x="19693" y="7007"/>
                  </a:cubicBezTo>
                  <a:cubicBezTo>
                    <a:pt x="19818" y="6466"/>
                    <a:pt x="17215" y="3914"/>
                    <a:pt x="16800" y="3650"/>
                  </a:cubicBezTo>
                  <a:cubicBezTo>
                    <a:pt x="16710" y="3590"/>
                    <a:pt x="16574" y="3570"/>
                    <a:pt x="16416" y="3570"/>
                  </a:cubicBezTo>
                  <a:cubicBezTo>
                    <a:pt x="16099" y="3570"/>
                    <a:pt x="15691" y="3651"/>
                    <a:pt x="15376" y="3651"/>
                  </a:cubicBezTo>
                  <a:cubicBezTo>
                    <a:pt x="15154" y="3651"/>
                    <a:pt x="14979" y="3611"/>
                    <a:pt x="14914" y="3474"/>
                  </a:cubicBezTo>
                  <a:cubicBezTo>
                    <a:pt x="14738" y="3071"/>
                    <a:pt x="16222" y="3222"/>
                    <a:pt x="16247" y="2958"/>
                  </a:cubicBezTo>
                  <a:cubicBezTo>
                    <a:pt x="16285" y="2694"/>
                    <a:pt x="13606" y="1223"/>
                    <a:pt x="13015" y="1160"/>
                  </a:cubicBezTo>
                  <a:cubicBezTo>
                    <a:pt x="13004" y="1158"/>
                    <a:pt x="12991" y="1158"/>
                    <a:pt x="12978" y="1158"/>
                  </a:cubicBezTo>
                  <a:cubicBezTo>
                    <a:pt x="12320" y="1158"/>
                    <a:pt x="9777" y="2903"/>
                    <a:pt x="9223" y="2903"/>
                  </a:cubicBezTo>
                  <a:cubicBezTo>
                    <a:pt x="9202" y="2903"/>
                    <a:pt x="9183" y="2901"/>
                    <a:pt x="9168" y="2895"/>
                  </a:cubicBezTo>
                  <a:cubicBezTo>
                    <a:pt x="8740" y="2732"/>
                    <a:pt x="11582" y="1198"/>
                    <a:pt x="11657" y="1034"/>
                  </a:cubicBezTo>
                  <a:cubicBezTo>
                    <a:pt x="11745" y="883"/>
                    <a:pt x="9884" y="632"/>
                    <a:pt x="8866" y="594"/>
                  </a:cubicBezTo>
                  <a:cubicBezTo>
                    <a:pt x="8863" y="594"/>
                    <a:pt x="8860" y="594"/>
                    <a:pt x="8857" y="594"/>
                  </a:cubicBezTo>
                  <a:cubicBezTo>
                    <a:pt x="7925" y="594"/>
                    <a:pt x="6336" y="2608"/>
                    <a:pt x="5647" y="3235"/>
                  </a:cubicBezTo>
                  <a:cubicBezTo>
                    <a:pt x="5236" y="3615"/>
                    <a:pt x="4803" y="3848"/>
                    <a:pt x="4452" y="3848"/>
                  </a:cubicBezTo>
                  <a:cubicBezTo>
                    <a:pt x="4222" y="3848"/>
                    <a:pt x="4028" y="3748"/>
                    <a:pt x="3899" y="3524"/>
                  </a:cubicBezTo>
                  <a:cubicBezTo>
                    <a:pt x="3521" y="2895"/>
                    <a:pt x="7181" y="820"/>
                    <a:pt x="7218" y="493"/>
                  </a:cubicBezTo>
                  <a:cubicBezTo>
                    <a:pt x="7244" y="154"/>
                    <a:pt x="4829" y="66"/>
                    <a:pt x="4276" y="3"/>
                  </a:cubicBezTo>
                  <a:cubicBezTo>
                    <a:pt x="4262" y="1"/>
                    <a:pt x="4247" y="1"/>
                    <a:pt x="4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7" name="Google Shape;6017;p44"/>
            <p:cNvSpPr/>
            <p:nvPr/>
          </p:nvSpPr>
          <p:spPr>
            <a:xfrm rot="1411354" flipH="1">
              <a:off x="5258503" y="3436005"/>
              <a:ext cx="1202621" cy="519758"/>
            </a:xfrm>
            <a:custGeom>
              <a:avLst/>
              <a:gdLst/>
              <a:ahLst/>
              <a:cxnLst/>
              <a:rect l="l" t="t" r="r" b="b"/>
              <a:pathLst>
                <a:path w="17858" h="7718" extrusionOk="0">
                  <a:moveTo>
                    <a:pt x="3671" y="0"/>
                  </a:moveTo>
                  <a:cubicBezTo>
                    <a:pt x="3513" y="0"/>
                    <a:pt x="3365" y="12"/>
                    <a:pt x="3245" y="37"/>
                  </a:cubicBezTo>
                  <a:cubicBezTo>
                    <a:pt x="2616" y="162"/>
                    <a:pt x="1673" y="1106"/>
                    <a:pt x="1007" y="2225"/>
                  </a:cubicBezTo>
                  <a:cubicBezTo>
                    <a:pt x="1" y="3922"/>
                    <a:pt x="755" y="4450"/>
                    <a:pt x="1133" y="4941"/>
                  </a:cubicBezTo>
                  <a:cubicBezTo>
                    <a:pt x="1133" y="4941"/>
                    <a:pt x="1636" y="6953"/>
                    <a:pt x="2880" y="7368"/>
                  </a:cubicBezTo>
                  <a:cubicBezTo>
                    <a:pt x="3272" y="7494"/>
                    <a:pt x="3641" y="7546"/>
                    <a:pt x="3957" y="7546"/>
                  </a:cubicBezTo>
                  <a:cubicBezTo>
                    <a:pt x="4645" y="7546"/>
                    <a:pt x="5081" y="7299"/>
                    <a:pt x="4943" y="7041"/>
                  </a:cubicBezTo>
                  <a:cubicBezTo>
                    <a:pt x="4729" y="6676"/>
                    <a:pt x="4980" y="5381"/>
                    <a:pt x="5597" y="5180"/>
                  </a:cubicBezTo>
                  <a:cubicBezTo>
                    <a:pt x="5622" y="5172"/>
                    <a:pt x="5650" y="5168"/>
                    <a:pt x="5681" y="5168"/>
                  </a:cubicBezTo>
                  <a:cubicBezTo>
                    <a:pt x="6419" y="5168"/>
                    <a:pt x="8703" y="7392"/>
                    <a:pt x="9608" y="7670"/>
                  </a:cubicBezTo>
                  <a:cubicBezTo>
                    <a:pt x="9720" y="7702"/>
                    <a:pt x="9827" y="7717"/>
                    <a:pt x="9928" y="7717"/>
                  </a:cubicBezTo>
                  <a:cubicBezTo>
                    <a:pt x="10680" y="7717"/>
                    <a:pt x="11130" y="6896"/>
                    <a:pt x="11130" y="6475"/>
                  </a:cubicBezTo>
                  <a:cubicBezTo>
                    <a:pt x="11130" y="5985"/>
                    <a:pt x="9030" y="4815"/>
                    <a:pt x="8740" y="4287"/>
                  </a:cubicBezTo>
                  <a:cubicBezTo>
                    <a:pt x="8439" y="3746"/>
                    <a:pt x="9558" y="3671"/>
                    <a:pt x="11255" y="3671"/>
                  </a:cubicBezTo>
                  <a:cubicBezTo>
                    <a:pt x="12953" y="3671"/>
                    <a:pt x="13368" y="4124"/>
                    <a:pt x="13569" y="4589"/>
                  </a:cubicBezTo>
                  <a:cubicBezTo>
                    <a:pt x="13748" y="4981"/>
                    <a:pt x="14207" y="5903"/>
                    <a:pt x="14741" y="5903"/>
                  </a:cubicBezTo>
                  <a:cubicBezTo>
                    <a:pt x="14806" y="5903"/>
                    <a:pt x="14873" y="5889"/>
                    <a:pt x="14940" y="5859"/>
                  </a:cubicBezTo>
                  <a:cubicBezTo>
                    <a:pt x="15048" y="5807"/>
                    <a:pt x="15206" y="5787"/>
                    <a:pt x="15394" y="5787"/>
                  </a:cubicBezTo>
                  <a:cubicBezTo>
                    <a:pt x="16071" y="5787"/>
                    <a:pt x="17128" y="6051"/>
                    <a:pt x="17574" y="6051"/>
                  </a:cubicBezTo>
                  <a:cubicBezTo>
                    <a:pt x="17693" y="6051"/>
                    <a:pt x="17769" y="6032"/>
                    <a:pt x="17782" y="5985"/>
                  </a:cubicBezTo>
                  <a:cubicBezTo>
                    <a:pt x="17857" y="5695"/>
                    <a:pt x="17077" y="4614"/>
                    <a:pt x="16537" y="3998"/>
                  </a:cubicBezTo>
                  <a:cubicBezTo>
                    <a:pt x="16261" y="3690"/>
                    <a:pt x="15859" y="3605"/>
                    <a:pt x="15458" y="3605"/>
                  </a:cubicBezTo>
                  <a:cubicBezTo>
                    <a:pt x="15073" y="3605"/>
                    <a:pt x="14689" y="3684"/>
                    <a:pt x="14424" y="3721"/>
                  </a:cubicBezTo>
                  <a:cubicBezTo>
                    <a:pt x="14401" y="3724"/>
                    <a:pt x="14378" y="3726"/>
                    <a:pt x="14355" y="3726"/>
                  </a:cubicBezTo>
                  <a:cubicBezTo>
                    <a:pt x="13847" y="3726"/>
                    <a:pt x="13318" y="2963"/>
                    <a:pt x="13318" y="2602"/>
                  </a:cubicBezTo>
                  <a:cubicBezTo>
                    <a:pt x="13318" y="2237"/>
                    <a:pt x="12198" y="1609"/>
                    <a:pt x="11331" y="1533"/>
                  </a:cubicBezTo>
                  <a:cubicBezTo>
                    <a:pt x="11306" y="1531"/>
                    <a:pt x="11282" y="1530"/>
                    <a:pt x="11258" y="1530"/>
                  </a:cubicBezTo>
                  <a:cubicBezTo>
                    <a:pt x="10444" y="1530"/>
                    <a:pt x="9915" y="2731"/>
                    <a:pt x="9231" y="2853"/>
                  </a:cubicBezTo>
                  <a:cubicBezTo>
                    <a:pt x="8948" y="2904"/>
                    <a:pt x="8683" y="2952"/>
                    <a:pt x="8471" y="2952"/>
                  </a:cubicBezTo>
                  <a:cubicBezTo>
                    <a:pt x="8155" y="2952"/>
                    <a:pt x="7956" y="2845"/>
                    <a:pt x="7986" y="2476"/>
                  </a:cubicBezTo>
                  <a:cubicBezTo>
                    <a:pt x="8036" y="1860"/>
                    <a:pt x="8690" y="502"/>
                    <a:pt x="8036" y="502"/>
                  </a:cubicBezTo>
                  <a:cubicBezTo>
                    <a:pt x="7370" y="502"/>
                    <a:pt x="6753" y="1609"/>
                    <a:pt x="6250" y="2426"/>
                  </a:cubicBezTo>
                  <a:cubicBezTo>
                    <a:pt x="5916" y="3000"/>
                    <a:pt x="5127" y="3609"/>
                    <a:pt x="4157" y="3609"/>
                  </a:cubicBezTo>
                  <a:cubicBezTo>
                    <a:pt x="3703" y="3609"/>
                    <a:pt x="3210" y="3475"/>
                    <a:pt x="2704" y="3143"/>
                  </a:cubicBezTo>
                  <a:cubicBezTo>
                    <a:pt x="1711" y="2476"/>
                    <a:pt x="4767" y="779"/>
                    <a:pt x="4968" y="452"/>
                  </a:cubicBezTo>
                  <a:cubicBezTo>
                    <a:pt x="5129" y="190"/>
                    <a:pt x="4313" y="0"/>
                    <a:pt x="3671" y="0"/>
                  </a:cubicBezTo>
                  <a:close/>
                </a:path>
              </a:pathLst>
            </a:custGeom>
            <a:solidFill>
              <a:srgbClr val="6CA7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8" name="Google Shape;6018;p44"/>
            <p:cNvSpPr/>
            <p:nvPr/>
          </p:nvSpPr>
          <p:spPr>
            <a:xfrm rot="1411354" flipH="1">
              <a:off x="5292482" y="3689456"/>
              <a:ext cx="1322829" cy="361298"/>
            </a:xfrm>
            <a:custGeom>
              <a:avLst/>
              <a:gdLst/>
              <a:ahLst/>
              <a:cxnLst/>
              <a:rect l="l" t="t" r="r" b="b"/>
              <a:pathLst>
                <a:path w="19643" h="5365" extrusionOk="0">
                  <a:moveTo>
                    <a:pt x="12210" y="1"/>
                  </a:moveTo>
                  <a:cubicBezTo>
                    <a:pt x="11883" y="1"/>
                    <a:pt x="11569" y="39"/>
                    <a:pt x="11242" y="51"/>
                  </a:cubicBezTo>
                  <a:cubicBezTo>
                    <a:pt x="11079" y="51"/>
                    <a:pt x="10903" y="76"/>
                    <a:pt x="10752" y="101"/>
                  </a:cubicBezTo>
                  <a:cubicBezTo>
                    <a:pt x="10588" y="127"/>
                    <a:pt x="10425" y="139"/>
                    <a:pt x="10261" y="164"/>
                  </a:cubicBezTo>
                  <a:cubicBezTo>
                    <a:pt x="10186" y="177"/>
                    <a:pt x="10110" y="177"/>
                    <a:pt x="10010" y="189"/>
                  </a:cubicBezTo>
                  <a:lnTo>
                    <a:pt x="9771" y="240"/>
                  </a:lnTo>
                  <a:lnTo>
                    <a:pt x="9293" y="328"/>
                  </a:lnTo>
                  <a:lnTo>
                    <a:pt x="8803" y="428"/>
                  </a:lnTo>
                  <a:cubicBezTo>
                    <a:pt x="8627" y="479"/>
                    <a:pt x="8476" y="516"/>
                    <a:pt x="8312" y="554"/>
                  </a:cubicBezTo>
                  <a:cubicBezTo>
                    <a:pt x="8149" y="604"/>
                    <a:pt x="7985" y="630"/>
                    <a:pt x="7834" y="680"/>
                  </a:cubicBezTo>
                  <a:lnTo>
                    <a:pt x="7595" y="743"/>
                  </a:lnTo>
                  <a:lnTo>
                    <a:pt x="7357" y="818"/>
                  </a:lnTo>
                  <a:cubicBezTo>
                    <a:pt x="7042" y="919"/>
                    <a:pt x="6728" y="994"/>
                    <a:pt x="6426" y="1107"/>
                  </a:cubicBezTo>
                  <a:cubicBezTo>
                    <a:pt x="6137" y="1221"/>
                    <a:pt x="5835" y="1321"/>
                    <a:pt x="5546" y="1434"/>
                  </a:cubicBezTo>
                  <a:cubicBezTo>
                    <a:pt x="5269" y="1560"/>
                    <a:pt x="4980" y="1673"/>
                    <a:pt x="4716" y="1799"/>
                  </a:cubicBezTo>
                  <a:cubicBezTo>
                    <a:pt x="4452" y="1925"/>
                    <a:pt x="4188" y="2063"/>
                    <a:pt x="3936" y="2189"/>
                  </a:cubicBezTo>
                  <a:cubicBezTo>
                    <a:pt x="3433" y="2453"/>
                    <a:pt x="2955" y="2742"/>
                    <a:pt x="2553" y="3006"/>
                  </a:cubicBezTo>
                  <a:cubicBezTo>
                    <a:pt x="1710" y="3534"/>
                    <a:pt x="1082" y="4088"/>
                    <a:pt x="667" y="4477"/>
                  </a:cubicBezTo>
                  <a:cubicBezTo>
                    <a:pt x="440" y="4691"/>
                    <a:pt x="302" y="4867"/>
                    <a:pt x="189" y="4968"/>
                  </a:cubicBezTo>
                  <a:cubicBezTo>
                    <a:pt x="139" y="5031"/>
                    <a:pt x="113" y="5081"/>
                    <a:pt x="76" y="5106"/>
                  </a:cubicBezTo>
                  <a:lnTo>
                    <a:pt x="38" y="5156"/>
                  </a:lnTo>
                  <a:cubicBezTo>
                    <a:pt x="0" y="5207"/>
                    <a:pt x="0" y="5282"/>
                    <a:pt x="51" y="5333"/>
                  </a:cubicBezTo>
                  <a:cubicBezTo>
                    <a:pt x="73" y="5355"/>
                    <a:pt x="99" y="5365"/>
                    <a:pt x="127" y="5365"/>
                  </a:cubicBezTo>
                  <a:cubicBezTo>
                    <a:pt x="162" y="5365"/>
                    <a:pt x="198" y="5348"/>
                    <a:pt x="227" y="5320"/>
                  </a:cubicBezTo>
                  <a:cubicBezTo>
                    <a:pt x="227" y="5320"/>
                    <a:pt x="227" y="5295"/>
                    <a:pt x="252" y="5270"/>
                  </a:cubicBezTo>
                  <a:cubicBezTo>
                    <a:pt x="264" y="5232"/>
                    <a:pt x="315" y="5194"/>
                    <a:pt x="365" y="5144"/>
                  </a:cubicBezTo>
                  <a:cubicBezTo>
                    <a:pt x="453" y="5043"/>
                    <a:pt x="629" y="4892"/>
                    <a:pt x="830" y="4704"/>
                  </a:cubicBezTo>
                  <a:cubicBezTo>
                    <a:pt x="1044" y="4515"/>
                    <a:pt x="1308" y="4289"/>
                    <a:pt x="1622" y="4062"/>
                  </a:cubicBezTo>
                  <a:cubicBezTo>
                    <a:pt x="1937" y="3824"/>
                    <a:pt x="2301" y="3572"/>
                    <a:pt x="2704" y="3321"/>
                  </a:cubicBezTo>
                  <a:cubicBezTo>
                    <a:pt x="3119" y="3069"/>
                    <a:pt x="3571" y="2818"/>
                    <a:pt x="4074" y="2566"/>
                  </a:cubicBezTo>
                  <a:cubicBezTo>
                    <a:pt x="4326" y="2453"/>
                    <a:pt x="4577" y="2315"/>
                    <a:pt x="4842" y="2201"/>
                  </a:cubicBezTo>
                  <a:cubicBezTo>
                    <a:pt x="5106" y="2088"/>
                    <a:pt x="5382" y="1962"/>
                    <a:pt x="5659" y="1862"/>
                  </a:cubicBezTo>
                  <a:cubicBezTo>
                    <a:pt x="5948" y="1749"/>
                    <a:pt x="6225" y="1648"/>
                    <a:pt x="6527" y="1547"/>
                  </a:cubicBezTo>
                  <a:cubicBezTo>
                    <a:pt x="6803" y="1434"/>
                    <a:pt x="7118" y="1359"/>
                    <a:pt x="7419" y="1258"/>
                  </a:cubicBezTo>
                  <a:lnTo>
                    <a:pt x="7658" y="1195"/>
                  </a:lnTo>
                  <a:lnTo>
                    <a:pt x="7897" y="1133"/>
                  </a:lnTo>
                  <a:cubicBezTo>
                    <a:pt x="8048" y="1107"/>
                    <a:pt x="8212" y="1057"/>
                    <a:pt x="8362" y="1019"/>
                  </a:cubicBezTo>
                  <a:lnTo>
                    <a:pt x="8840" y="919"/>
                  </a:lnTo>
                  <a:lnTo>
                    <a:pt x="9318" y="831"/>
                  </a:lnTo>
                  <a:lnTo>
                    <a:pt x="9809" y="743"/>
                  </a:lnTo>
                  <a:lnTo>
                    <a:pt x="10048" y="692"/>
                  </a:lnTo>
                  <a:cubicBezTo>
                    <a:pt x="10110" y="680"/>
                    <a:pt x="10198" y="680"/>
                    <a:pt x="10286" y="667"/>
                  </a:cubicBezTo>
                  <a:cubicBezTo>
                    <a:pt x="10437" y="655"/>
                    <a:pt x="10601" y="617"/>
                    <a:pt x="10752" y="604"/>
                  </a:cubicBezTo>
                  <a:cubicBezTo>
                    <a:pt x="10915" y="579"/>
                    <a:pt x="11066" y="554"/>
                    <a:pt x="11230" y="554"/>
                  </a:cubicBezTo>
                  <a:cubicBezTo>
                    <a:pt x="11544" y="542"/>
                    <a:pt x="11858" y="504"/>
                    <a:pt x="12173" y="504"/>
                  </a:cubicBezTo>
                  <a:cubicBezTo>
                    <a:pt x="12365" y="504"/>
                    <a:pt x="12569" y="498"/>
                    <a:pt x="12773" y="498"/>
                  </a:cubicBezTo>
                  <a:cubicBezTo>
                    <a:pt x="12875" y="498"/>
                    <a:pt x="12977" y="500"/>
                    <a:pt x="13078" y="504"/>
                  </a:cubicBezTo>
                  <a:cubicBezTo>
                    <a:pt x="13682" y="516"/>
                    <a:pt x="14260" y="567"/>
                    <a:pt x="14813" y="642"/>
                  </a:cubicBezTo>
                  <a:cubicBezTo>
                    <a:pt x="15354" y="730"/>
                    <a:pt x="15882" y="818"/>
                    <a:pt x="16347" y="931"/>
                  </a:cubicBezTo>
                  <a:cubicBezTo>
                    <a:pt x="16586" y="982"/>
                    <a:pt x="16825" y="1045"/>
                    <a:pt x="17027" y="1107"/>
                  </a:cubicBezTo>
                  <a:cubicBezTo>
                    <a:pt x="17140" y="1120"/>
                    <a:pt x="17240" y="1145"/>
                    <a:pt x="17341" y="1183"/>
                  </a:cubicBezTo>
                  <a:lnTo>
                    <a:pt x="17618" y="1283"/>
                  </a:lnTo>
                  <a:cubicBezTo>
                    <a:pt x="17995" y="1409"/>
                    <a:pt x="18309" y="1510"/>
                    <a:pt x="18586" y="1623"/>
                  </a:cubicBezTo>
                  <a:cubicBezTo>
                    <a:pt x="18837" y="1724"/>
                    <a:pt x="19039" y="1812"/>
                    <a:pt x="19177" y="1874"/>
                  </a:cubicBezTo>
                  <a:cubicBezTo>
                    <a:pt x="19303" y="1937"/>
                    <a:pt x="19378" y="1975"/>
                    <a:pt x="19378" y="1975"/>
                  </a:cubicBezTo>
                  <a:cubicBezTo>
                    <a:pt x="19390" y="1981"/>
                    <a:pt x="19404" y="1984"/>
                    <a:pt x="19419" y="1984"/>
                  </a:cubicBezTo>
                  <a:cubicBezTo>
                    <a:pt x="19467" y="1984"/>
                    <a:pt x="19531" y="1954"/>
                    <a:pt x="19617" y="1887"/>
                  </a:cubicBezTo>
                  <a:cubicBezTo>
                    <a:pt x="19642" y="1824"/>
                    <a:pt x="19630" y="1749"/>
                    <a:pt x="19567" y="1711"/>
                  </a:cubicBezTo>
                  <a:cubicBezTo>
                    <a:pt x="19567" y="1711"/>
                    <a:pt x="19504" y="1686"/>
                    <a:pt x="19365" y="1610"/>
                  </a:cubicBezTo>
                  <a:cubicBezTo>
                    <a:pt x="19240" y="1522"/>
                    <a:pt x="19039" y="1422"/>
                    <a:pt x="18762" y="1309"/>
                  </a:cubicBezTo>
                  <a:cubicBezTo>
                    <a:pt x="18498" y="1183"/>
                    <a:pt x="18171" y="1057"/>
                    <a:pt x="17794" y="919"/>
                  </a:cubicBezTo>
                  <a:cubicBezTo>
                    <a:pt x="17693" y="881"/>
                    <a:pt x="17592" y="831"/>
                    <a:pt x="17492" y="806"/>
                  </a:cubicBezTo>
                  <a:cubicBezTo>
                    <a:pt x="17404" y="768"/>
                    <a:pt x="17291" y="743"/>
                    <a:pt x="17177" y="705"/>
                  </a:cubicBezTo>
                  <a:cubicBezTo>
                    <a:pt x="16976" y="642"/>
                    <a:pt x="16737" y="579"/>
                    <a:pt x="16498" y="516"/>
                  </a:cubicBezTo>
                  <a:cubicBezTo>
                    <a:pt x="16021" y="391"/>
                    <a:pt x="15492" y="290"/>
                    <a:pt x="14927" y="189"/>
                  </a:cubicBezTo>
                  <a:cubicBezTo>
                    <a:pt x="14876" y="189"/>
                    <a:pt x="14801" y="177"/>
                    <a:pt x="14725" y="164"/>
                  </a:cubicBezTo>
                  <a:cubicBezTo>
                    <a:pt x="14650" y="139"/>
                    <a:pt x="14587" y="139"/>
                    <a:pt x="14512" y="127"/>
                  </a:cubicBezTo>
                  <a:cubicBezTo>
                    <a:pt x="14361" y="114"/>
                    <a:pt x="14210" y="101"/>
                    <a:pt x="14071" y="76"/>
                  </a:cubicBezTo>
                  <a:cubicBezTo>
                    <a:pt x="13908" y="64"/>
                    <a:pt x="13770" y="64"/>
                    <a:pt x="13606" y="51"/>
                  </a:cubicBezTo>
                  <a:cubicBezTo>
                    <a:pt x="13468" y="39"/>
                    <a:pt x="13317" y="39"/>
                    <a:pt x="13153" y="13"/>
                  </a:cubicBezTo>
                  <a:cubicBezTo>
                    <a:pt x="12839" y="1"/>
                    <a:pt x="12525" y="1"/>
                    <a:pt x="1221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9" name="Google Shape;6019;p44"/>
            <p:cNvSpPr/>
            <p:nvPr/>
          </p:nvSpPr>
          <p:spPr>
            <a:xfrm rot="1411354" flipH="1">
              <a:off x="5877724" y="3500076"/>
              <a:ext cx="225332" cy="228699"/>
            </a:xfrm>
            <a:custGeom>
              <a:avLst/>
              <a:gdLst/>
              <a:ahLst/>
              <a:cxnLst/>
              <a:rect l="l" t="t" r="r" b="b"/>
              <a:pathLst>
                <a:path w="3346" h="3396" extrusionOk="0">
                  <a:moveTo>
                    <a:pt x="3221" y="1"/>
                  </a:moveTo>
                  <a:cubicBezTo>
                    <a:pt x="3203" y="1"/>
                    <a:pt x="3185" y="4"/>
                    <a:pt x="3169" y="10"/>
                  </a:cubicBezTo>
                  <a:cubicBezTo>
                    <a:pt x="3169" y="10"/>
                    <a:pt x="2905" y="123"/>
                    <a:pt x="2540" y="362"/>
                  </a:cubicBezTo>
                  <a:cubicBezTo>
                    <a:pt x="2352" y="475"/>
                    <a:pt x="2151" y="614"/>
                    <a:pt x="1949" y="790"/>
                  </a:cubicBezTo>
                  <a:cubicBezTo>
                    <a:pt x="1836" y="865"/>
                    <a:pt x="1748" y="953"/>
                    <a:pt x="1635" y="1054"/>
                  </a:cubicBezTo>
                  <a:cubicBezTo>
                    <a:pt x="1522" y="1167"/>
                    <a:pt x="1409" y="1243"/>
                    <a:pt x="1321" y="1356"/>
                  </a:cubicBezTo>
                  <a:cubicBezTo>
                    <a:pt x="1119" y="1557"/>
                    <a:pt x="906" y="1758"/>
                    <a:pt x="755" y="1984"/>
                  </a:cubicBezTo>
                  <a:cubicBezTo>
                    <a:pt x="654" y="2085"/>
                    <a:pt x="579" y="2186"/>
                    <a:pt x="516" y="2299"/>
                  </a:cubicBezTo>
                  <a:cubicBezTo>
                    <a:pt x="453" y="2399"/>
                    <a:pt x="378" y="2500"/>
                    <a:pt x="327" y="2588"/>
                  </a:cubicBezTo>
                  <a:cubicBezTo>
                    <a:pt x="277" y="2689"/>
                    <a:pt x="239" y="2764"/>
                    <a:pt x="189" y="2840"/>
                  </a:cubicBezTo>
                  <a:cubicBezTo>
                    <a:pt x="151" y="2928"/>
                    <a:pt x="126" y="2990"/>
                    <a:pt x="88" y="3053"/>
                  </a:cubicBezTo>
                  <a:cubicBezTo>
                    <a:pt x="51" y="3154"/>
                    <a:pt x="13" y="3217"/>
                    <a:pt x="13" y="3217"/>
                  </a:cubicBezTo>
                  <a:cubicBezTo>
                    <a:pt x="0" y="3280"/>
                    <a:pt x="13" y="3343"/>
                    <a:pt x="63" y="3380"/>
                  </a:cubicBezTo>
                  <a:cubicBezTo>
                    <a:pt x="83" y="3390"/>
                    <a:pt x="106" y="3396"/>
                    <a:pt x="130" y="3396"/>
                  </a:cubicBezTo>
                  <a:cubicBezTo>
                    <a:pt x="168" y="3396"/>
                    <a:pt x="208" y="3381"/>
                    <a:pt x="239" y="3343"/>
                  </a:cubicBezTo>
                  <a:cubicBezTo>
                    <a:pt x="239" y="3343"/>
                    <a:pt x="264" y="3280"/>
                    <a:pt x="340" y="3192"/>
                  </a:cubicBezTo>
                  <a:cubicBezTo>
                    <a:pt x="378" y="3141"/>
                    <a:pt x="428" y="3078"/>
                    <a:pt x="466" y="3016"/>
                  </a:cubicBezTo>
                  <a:cubicBezTo>
                    <a:pt x="516" y="2953"/>
                    <a:pt x="579" y="2877"/>
                    <a:pt x="642" y="2802"/>
                  </a:cubicBezTo>
                  <a:cubicBezTo>
                    <a:pt x="704" y="2714"/>
                    <a:pt x="767" y="2638"/>
                    <a:pt x="843" y="2550"/>
                  </a:cubicBezTo>
                  <a:cubicBezTo>
                    <a:pt x="906" y="2450"/>
                    <a:pt x="1006" y="2362"/>
                    <a:pt x="1082" y="2261"/>
                  </a:cubicBezTo>
                  <a:cubicBezTo>
                    <a:pt x="1157" y="2173"/>
                    <a:pt x="1258" y="2072"/>
                    <a:pt x="1346" y="1984"/>
                  </a:cubicBezTo>
                  <a:lnTo>
                    <a:pt x="1635" y="1695"/>
                  </a:lnTo>
                  <a:cubicBezTo>
                    <a:pt x="1824" y="1507"/>
                    <a:pt x="2025" y="1318"/>
                    <a:pt x="2213" y="1142"/>
                  </a:cubicBezTo>
                  <a:cubicBezTo>
                    <a:pt x="2327" y="1054"/>
                    <a:pt x="2402" y="978"/>
                    <a:pt x="2503" y="890"/>
                  </a:cubicBezTo>
                  <a:cubicBezTo>
                    <a:pt x="2591" y="815"/>
                    <a:pt x="2666" y="740"/>
                    <a:pt x="2754" y="677"/>
                  </a:cubicBezTo>
                  <a:cubicBezTo>
                    <a:pt x="3069" y="413"/>
                    <a:pt x="3270" y="237"/>
                    <a:pt x="3270" y="237"/>
                  </a:cubicBezTo>
                  <a:cubicBezTo>
                    <a:pt x="3307" y="199"/>
                    <a:pt x="3333" y="136"/>
                    <a:pt x="3345" y="73"/>
                  </a:cubicBezTo>
                  <a:cubicBezTo>
                    <a:pt x="3327" y="26"/>
                    <a:pt x="3273" y="1"/>
                    <a:pt x="3221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0" name="Google Shape;6020;p44"/>
            <p:cNvSpPr/>
            <p:nvPr/>
          </p:nvSpPr>
          <p:spPr>
            <a:xfrm rot="1411354" flipH="1">
              <a:off x="5649811" y="3692592"/>
              <a:ext cx="423456" cy="257522"/>
            </a:xfrm>
            <a:custGeom>
              <a:avLst/>
              <a:gdLst/>
              <a:ahLst/>
              <a:cxnLst/>
              <a:rect l="l" t="t" r="r" b="b"/>
              <a:pathLst>
                <a:path w="6288" h="3824" extrusionOk="0">
                  <a:moveTo>
                    <a:pt x="126" y="1"/>
                  </a:moveTo>
                  <a:cubicBezTo>
                    <a:pt x="63" y="1"/>
                    <a:pt x="13" y="38"/>
                    <a:pt x="0" y="101"/>
                  </a:cubicBezTo>
                  <a:cubicBezTo>
                    <a:pt x="0" y="164"/>
                    <a:pt x="38" y="227"/>
                    <a:pt x="101" y="240"/>
                  </a:cubicBezTo>
                  <a:cubicBezTo>
                    <a:pt x="101" y="240"/>
                    <a:pt x="214" y="265"/>
                    <a:pt x="403" y="290"/>
                  </a:cubicBezTo>
                  <a:cubicBezTo>
                    <a:pt x="503" y="315"/>
                    <a:pt x="604" y="340"/>
                    <a:pt x="730" y="365"/>
                  </a:cubicBezTo>
                  <a:cubicBezTo>
                    <a:pt x="855" y="403"/>
                    <a:pt x="1006" y="453"/>
                    <a:pt x="1157" y="491"/>
                  </a:cubicBezTo>
                  <a:cubicBezTo>
                    <a:pt x="1321" y="541"/>
                    <a:pt x="1471" y="604"/>
                    <a:pt x="1647" y="680"/>
                  </a:cubicBezTo>
                  <a:cubicBezTo>
                    <a:pt x="1824" y="768"/>
                    <a:pt x="1987" y="843"/>
                    <a:pt x="2176" y="944"/>
                  </a:cubicBezTo>
                  <a:cubicBezTo>
                    <a:pt x="2352" y="1032"/>
                    <a:pt x="2540" y="1145"/>
                    <a:pt x="2729" y="1258"/>
                  </a:cubicBezTo>
                  <a:cubicBezTo>
                    <a:pt x="2918" y="1359"/>
                    <a:pt x="3094" y="1472"/>
                    <a:pt x="3282" y="1598"/>
                  </a:cubicBezTo>
                  <a:cubicBezTo>
                    <a:pt x="3647" y="1837"/>
                    <a:pt x="4012" y="2101"/>
                    <a:pt x="4338" y="2352"/>
                  </a:cubicBezTo>
                  <a:cubicBezTo>
                    <a:pt x="4653" y="2604"/>
                    <a:pt x="4967" y="2855"/>
                    <a:pt x="5219" y="3056"/>
                  </a:cubicBezTo>
                  <a:cubicBezTo>
                    <a:pt x="5470" y="3283"/>
                    <a:pt x="5684" y="3459"/>
                    <a:pt x="5822" y="3584"/>
                  </a:cubicBezTo>
                  <a:cubicBezTo>
                    <a:pt x="5986" y="3710"/>
                    <a:pt x="6061" y="3786"/>
                    <a:pt x="6061" y="3786"/>
                  </a:cubicBezTo>
                  <a:cubicBezTo>
                    <a:pt x="6086" y="3811"/>
                    <a:pt x="6115" y="3823"/>
                    <a:pt x="6143" y="3823"/>
                  </a:cubicBezTo>
                  <a:cubicBezTo>
                    <a:pt x="6171" y="3823"/>
                    <a:pt x="6200" y="3811"/>
                    <a:pt x="6225" y="3786"/>
                  </a:cubicBezTo>
                  <a:cubicBezTo>
                    <a:pt x="6262" y="3735"/>
                    <a:pt x="6288" y="3660"/>
                    <a:pt x="6237" y="3610"/>
                  </a:cubicBezTo>
                  <a:cubicBezTo>
                    <a:pt x="6237" y="3610"/>
                    <a:pt x="6162" y="3522"/>
                    <a:pt x="6036" y="3371"/>
                  </a:cubicBezTo>
                  <a:cubicBezTo>
                    <a:pt x="5910" y="3220"/>
                    <a:pt x="5697" y="3019"/>
                    <a:pt x="5470" y="2780"/>
                  </a:cubicBezTo>
                  <a:cubicBezTo>
                    <a:pt x="5231" y="2541"/>
                    <a:pt x="4929" y="2277"/>
                    <a:pt x="4603" y="2013"/>
                  </a:cubicBezTo>
                  <a:cubicBezTo>
                    <a:pt x="4276" y="1723"/>
                    <a:pt x="3911" y="1459"/>
                    <a:pt x="3534" y="1208"/>
                  </a:cubicBezTo>
                  <a:cubicBezTo>
                    <a:pt x="3156" y="956"/>
                    <a:pt x="2767" y="730"/>
                    <a:pt x="2364" y="541"/>
                  </a:cubicBezTo>
                  <a:cubicBezTo>
                    <a:pt x="2176" y="453"/>
                    <a:pt x="1987" y="378"/>
                    <a:pt x="1798" y="315"/>
                  </a:cubicBezTo>
                  <a:cubicBezTo>
                    <a:pt x="1610" y="227"/>
                    <a:pt x="1446" y="189"/>
                    <a:pt x="1270" y="139"/>
                  </a:cubicBezTo>
                  <a:cubicBezTo>
                    <a:pt x="1094" y="89"/>
                    <a:pt x="943" y="64"/>
                    <a:pt x="792" y="38"/>
                  </a:cubicBezTo>
                  <a:cubicBezTo>
                    <a:pt x="654" y="13"/>
                    <a:pt x="528" y="13"/>
                    <a:pt x="440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1" name="Google Shape;6021;p44"/>
            <p:cNvSpPr/>
            <p:nvPr/>
          </p:nvSpPr>
          <p:spPr>
            <a:xfrm rot="1411354" flipH="1">
              <a:off x="6200181" y="3617689"/>
              <a:ext cx="148223" cy="320825"/>
            </a:xfrm>
            <a:custGeom>
              <a:avLst/>
              <a:gdLst/>
              <a:ahLst/>
              <a:cxnLst/>
              <a:rect l="l" t="t" r="r" b="b"/>
              <a:pathLst>
                <a:path w="2201" h="4764" extrusionOk="0">
                  <a:moveTo>
                    <a:pt x="2043" y="1"/>
                  </a:moveTo>
                  <a:cubicBezTo>
                    <a:pt x="2018" y="1"/>
                    <a:pt x="1994" y="8"/>
                    <a:pt x="1975" y="22"/>
                  </a:cubicBezTo>
                  <a:cubicBezTo>
                    <a:pt x="1975" y="22"/>
                    <a:pt x="1962" y="48"/>
                    <a:pt x="1937" y="60"/>
                  </a:cubicBezTo>
                  <a:cubicBezTo>
                    <a:pt x="1899" y="85"/>
                    <a:pt x="1849" y="123"/>
                    <a:pt x="1811" y="173"/>
                  </a:cubicBezTo>
                  <a:cubicBezTo>
                    <a:pt x="1711" y="261"/>
                    <a:pt x="1560" y="400"/>
                    <a:pt x="1396" y="588"/>
                  </a:cubicBezTo>
                  <a:cubicBezTo>
                    <a:pt x="1321" y="676"/>
                    <a:pt x="1220" y="777"/>
                    <a:pt x="1145" y="890"/>
                  </a:cubicBezTo>
                  <a:cubicBezTo>
                    <a:pt x="1069" y="1003"/>
                    <a:pt x="969" y="1129"/>
                    <a:pt x="893" y="1255"/>
                  </a:cubicBezTo>
                  <a:cubicBezTo>
                    <a:pt x="818" y="1393"/>
                    <a:pt x="742" y="1519"/>
                    <a:pt x="654" y="1657"/>
                  </a:cubicBezTo>
                  <a:cubicBezTo>
                    <a:pt x="579" y="1808"/>
                    <a:pt x="503" y="1946"/>
                    <a:pt x="441" y="2097"/>
                  </a:cubicBezTo>
                  <a:lnTo>
                    <a:pt x="340" y="2324"/>
                  </a:lnTo>
                  <a:cubicBezTo>
                    <a:pt x="315" y="2399"/>
                    <a:pt x="302" y="2475"/>
                    <a:pt x="264" y="2563"/>
                  </a:cubicBezTo>
                  <a:cubicBezTo>
                    <a:pt x="227" y="2713"/>
                    <a:pt x="176" y="2877"/>
                    <a:pt x="139" y="3015"/>
                  </a:cubicBezTo>
                  <a:cubicBezTo>
                    <a:pt x="101" y="3166"/>
                    <a:pt x="76" y="3317"/>
                    <a:pt x="63" y="3455"/>
                  </a:cubicBezTo>
                  <a:cubicBezTo>
                    <a:pt x="51" y="3531"/>
                    <a:pt x="51" y="3594"/>
                    <a:pt x="26" y="3657"/>
                  </a:cubicBezTo>
                  <a:cubicBezTo>
                    <a:pt x="13" y="3719"/>
                    <a:pt x="13" y="3782"/>
                    <a:pt x="13" y="3845"/>
                  </a:cubicBezTo>
                  <a:cubicBezTo>
                    <a:pt x="0" y="3971"/>
                    <a:pt x="0" y="4084"/>
                    <a:pt x="0" y="4172"/>
                  </a:cubicBezTo>
                  <a:cubicBezTo>
                    <a:pt x="0" y="4273"/>
                    <a:pt x="13" y="4348"/>
                    <a:pt x="13" y="4424"/>
                  </a:cubicBezTo>
                  <a:cubicBezTo>
                    <a:pt x="26" y="4575"/>
                    <a:pt x="26" y="4650"/>
                    <a:pt x="26" y="4650"/>
                  </a:cubicBezTo>
                  <a:cubicBezTo>
                    <a:pt x="26" y="4700"/>
                    <a:pt x="76" y="4763"/>
                    <a:pt x="139" y="4763"/>
                  </a:cubicBezTo>
                  <a:cubicBezTo>
                    <a:pt x="227" y="4763"/>
                    <a:pt x="264" y="4713"/>
                    <a:pt x="290" y="4650"/>
                  </a:cubicBezTo>
                  <a:lnTo>
                    <a:pt x="290" y="4637"/>
                  </a:lnTo>
                  <a:cubicBezTo>
                    <a:pt x="290" y="4637"/>
                    <a:pt x="302" y="4575"/>
                    <a:pt x="315" y="4424"/>
                  </a:cubicBezTo>
                  <a:cubicBezTo>
                    <a:pt x="327" y="4361"/>
                    <a:pt x="327" y="4285"/>
                    <a:pt x="353" y="4197"/>
                  </a:cubicBezTo>
                  <a:cubicBezTo>
                    <a:pt x="353" y="4097"/>
                    <a:pt x="378" y="3984"/>
                    <a:pt x="390" y="3883"/>
                  </a:cubicBezTo>
                  <a:cubicBezTo>
                    <a:pt x="415" y="3833"/>
                    <a:pt x="415" y="3770"/>
                    <a:pt x="428" y="3707"/>
                  </a:cubicBezTo>
                  <a:lnTo>
                    <a:pt x="478" y="3518"/>
                  </a:lnTo>
                  <a:cubicBezTo>
                    <a:pt x="503" y="3393"/>
                    <a:pt x="541" y="3267"/>
                    <a:pt x="579" y="3128"/>
                  </a:cubicBezTo>
                  <a:cubicBezTo>
                    <a:pt x="629" y="3003"/>
                    <a:pt x="667" y="2852"/>
                    <a:pt x="730" y="2713"/>
                  </a:cubicBezTo>
                  <a:cubicBezTo>
                    <a:pt x="755" y="2651"/>
                    <a:pt x="767" y="2588"/>
                    <a:pt x="805" y="2512"/>
                  </a:cubicBezTo>
                  <a:lnTo>
                    <a:pt x="893" y="2311"/>
                  </a:lnTo>
                  <a:cubicBezTo>
                    <a:pt x="944" y="2160"/>
                    <a:pt x="1019" y="2034"/>
                    <a:pt x="1082" y="1896"/>
                  </a:cubicBezTo>
                  <a:cubicBezTo>
                    <a:pt x="1145" y="1758"/>
                    <a:pt x="1233" y="1632"/>
                    <a:pt x="1296" y="1506"/>
                  </a:cubicBezTo>
                  <a:cubicBezTo>
                    <a:pt x="1371" y="1393"/>
                    <a:pt x="1434" y="1267"/>
                    <a:pt x="1509" y="1154"/>
                  </a:cubicBezTo>
                  <a:cubicBezTo>
                    <a:pt x="1572" y="1054"/>
                    <a:pt x="1648" y="940"/>
                    <a:pt x="1711" y="840"/>
                  </a:cubicBezTo>
                  <a:cubicBezTo>
                    <a:pt x="1836" y="651"/>
                    <a:pt x="1962" y="500"/>
                    <a:pt x="2050" y="387"/>
                  </a:cubicBezTo>
                  <a:cubicBezTo>
                    <a:pt x="2088" y="324"/>
                    <a:pt x="2126" y="299"/>
                    <a:pt x="2138" y="261"/>
                  </a:cubicBezTo>
                  <a:cubicBezTo>
                    <a:pt x="2151" y="236"/>
                    <a:pt x="2176" y="211"/>
                    <a:pt x="2176" y="211"/>
                  </a:cubicBezTo>
                  <a:cubicBezTo>
                    <a:pt x="2201" y="173"/>
                    <a:pt x="2201" y="111"/>
                    <a:pt x="2151" y="48"/>
                  </a:cubicBezTo>
                  <a:cubicBezTo>
                    <a:pt x="2120" y="17"/>
                    <a:pt x="2081" y="1"/>
                    <a:pt x="2043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2" name="Google Shape;6022;p44"/>
            <p:cNvSpPr/>
            <p:nvPr/>
          </p:nvSpPr>
          <p:spPr>
            <a:xfrm rot="1411354" flipH="1">
              <a:off x="5883251" y="3879782"/>
              <a:ext cx="379414" cy="278129"/>
            </a:xfrm>
            <a:custGeom>
              <a:avLst/>
              <a:gdLst/>
              <a:ahLst/>
              <a:cxnLst/>
              <a:rect l="l" t="t" r="r" b="b"/>
              <a:pathLst>
                <a:path w="5634" h="4130" extrusionOk="0">
                  <a:moveTo>
                    <a:pt x="113" y="0"/>
                  </a:moveTo>
                  <a:cubicBezTo>
                    <a:pt x="63" y="0"/>
                    <a:pt x="13" y="51"/>
                    <a:pt x="0" y="113"/>
                  </a:cubicBezTo>
                  <a:cubicBezTo>
                    <a:pt x="0" y="176"/>
                    <a:pt x="38" y="239"/>
                    <a:pt x="101" y="252"/>
                  </a:cubicBezTo>
                  <a:lnTo>
                    <a:pt x="113" y="252"/>
                  </a:lnTo>
                  <a:cubicBezTo>
                    <a:pt x="113" y="252"/>
                    <a:pt x="151" y="264"/>
                    <a:pt x="201" y="264"/>
                  </a:cubicBezTo>
                  <a:cubicBezTo>
                    <a:pt x="239" y="264"/>
                    <a:pt x="314" y="290"/>
                    <a:pt x="402" y="302"/>
                  </a:cubicBezTo>
                  <a:cubicBezTo>
                    <a:pt x="490" y="315"/>
                    <a:pt x="591" y="352"/>
                    <a:pt x="717" y="378"/>
                  </a:cubicBezTo>
                  <a:cubicBezTo>
                    <a:pt x="780" y="390"/>
                    <a:pt x="843" y="415"/>
                    <a:pt x="905" y="440"/>
                  </a:cubicBezTo>
                  <a:cubicBezTo>
                    <a:pt x="968" y="478"/>
                    <a:pt x="1044" y="491"/>
                    <a:pt x="1107" y="516"/>
                  </a:cubicBezTo>
                  <a:cubicBezTo>
                    <a:pt x="1396" y="642"/>
                    <a:pt x="1710" y="818"/>
                    <a:pt x="2037" y="1019"/>
                  </a:cubicBezTo>
                  <a:cubicBezTo>
                    <a:pt x="2201" y="1132"/>
                    <a:pt x="2364" y="1245"/>
                    <a:pt x="2528" y="1371"/>
                  </a:cubicBezTo>
                  <a:cubicBezTo>
                    <a:pt x="2678" y="1484"/>
                    <a:pt x="2855" y="1622"/>
                    <a:pt x="3005" y="1748"/>
                  </a:cubicBezTo>
                  <a:cubicBezTo>
                    <a:pt x="3659" y="2276"/>
                    <a:pt x="4250" y="2867"/>
                    <a:pt x="4690" y="3320"/>
                  </a:cubicBezTo>
                  <a:cubicBezTo>
                    <a:pt x="4917" y="3534"/>
                    <a:pt x="5105" y="3722"/>
                    <a:pt x="5231" y="3873"/>
                  </a:cubicBezTo>
                  <a:cubicBezTo>
                    <a:pt x="5344" y="4012"/>
                    <a:pt x="5420" y="4087"/>
                    <a:pt x="5420" y="4087"/>
                  </a:cubicBezTo>
                  <a:cubicBezTo>
                    <a:pt x="5433" y="4114"/>
                    <a:pt x="5464" y="4130"/>
                    <a:pt x="5494" y="4130"/>
                  </a:cubicBezTo>
                  <a:cubicBezTo>
                    <a:pt x="5520" y="4130"/>
                    <a:pt x="5546" y="4117"/>
                    <a:pt x="5558" y="4087"/>
                  </a:cubicBezTo>
                  <a:cubicBezTo>
                    <a:pt x="5621" y="4062"/>
                    <a:pt x="5634" y="3974"/>
                    <a:pt x="5608" y="3911"/>
                  </a:cubicBezTo>
                  <a:cubicBezTo>
                    <a:pt x="5608" y="3911"/>
                    <a:pt x="5546" y="3823"/>
                    <a:pt x="5432" y="3660"/>
                  </a:cubicBezTo>
                  <a:cubicBezTo>
                    <a:pt x="5319" y="3509"/>
                    <a:pt x="5168" y="3282"/>
                    <a:pt x="4967" y="3031"/>
                  </a:cubicBezTo>
                  <a:cubicBezTo>
                    <a:pt x="4753" y="2779"/>
                    <a:pt x="4502" y="2503"/>
                    <a:pt x="4225" y="2213"/>
                  </a:cubicBezTo>
                  <a:cubicBezTo>
                    <a:pt x="3961" y="1924"/>
                    <a:pt x="3622" y="1635"/>
                    <a:pt x="3295" y="1358"/>
                  </a:cubicBezTo>
                  <a:cubicBezTo>
                    <a:pt x="3119" y="1207"/>
                    <a:pt x="2955" y="1082"/>
                    <a:pt x="2779" y="956"/>
                  </a:cubicBezTo>
                  <a:cubicBezTo>
                    <a:pt x="2603" y="830"/>
                    <a:pt x="2414" y="730"/>
                    <a:pt x="2238" y="616"/>
                  </a:cubicBezTo>
                  <a:cubicBezTo>
                    <a:pt x="2050" y="516"/>
                    <a:pt x="1886" y="428"/>
                    <a:pt x="1710" y="352"/>
                  </a:cubicBezTo>
                  <a:cubicBezTo>
                    <a:pt x="1534" y="264"/>
                    <a:pt x="1358" y="202"/>
                    <a:pt x="1207" y="164"/>
                  </a:cubicBezTo>
                  <a:cubicBezTo>
                    <a:pt x="1132" y="126"/>
                    <a:pt x="1044" y="113"/>
                    <a:pt x="968" y="101"/>
                  </a:cubicBezTo>
                  <a:cubicBezTo>
                    <a:pt x="905" y="76"/>
                    <a:pt x="830" y="63"/>
                    <a:pt x="767" y="51"/>
                  </a:cubicBezTo>
                  <a:cubicBezTo>
                    <a:pt x="641" y="13"/>
                    <a:pt x="516" y="13"/>
                    <a:pt x="415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3" name="Google Shape;6023;p44"/>
            <p:cNvSpPr/>
            <p:nvPr/>
          </p:nvSpPr>
          <p:spPr>
            <a:xfrm rot="1411354" flipH="1">
              <a:off x="5613398" y="3468002"/>
              <a:ext cx="204994" cy="128289"/>
            </a:xfrm>
            <a:custGeom>
              <a:avLst/>
              <a:gdLst/>
              <a:ahLst/>
              <a:cxnLst/>
              <a:rect l="l" t="t" r="r" b="b"/>
              <a:pathLst>
                <a:path w="3044" h="1905" extrusionOk="0">
                  <a:moveTo>
                    <a:pt x="2904" y="1"/>
                  </a:moveTo>
                  <a:cubicBezTo>
                    <a:pt x="2896" y="1"/>
                    <a:pt x="2888" y="2"/>
                    <a:pt x="2880" y="3"/>
                  </a:cubicBezTo>
                  <a:cubicBezTo>
                    <a:pt x="2880" y="3"/>
                    <a:pt x="2666" y="28"/>
                    <a:pt x="2364" y="129"/>
                  </a:cubicBezTo>
                  <a:cubicBezTo>
                    <a:pt x="2226" y="179"/>
                    <a:pt x="2050" y="242"/>
                    <a:pt x="1861" y="318"/>
                  </a:cubicBezTo>
                  <a:cubicBezTo>
                    <a:pt x="1685" y="393"/>
                    <a:pt x="1497" y="468"/>
                    <a:pt x="1308" y="582"/>
                  </a:cubicBezTo>
                  <a:cubicBezTo>
                    <a:pt x="1220" y="632"/>
                    <a:pt x="1132" y="695"/>
                    <a:pt x="1044" y="745"/>
                  </a:cubicBezTo>
                  <a:cubicBezTo>
                    <a:pt x="969" y="783"/>
                    <a:pt x="868" y="858"/>
                    <a:pt x="793" y="909"/>
                  </a:cubicBezTo>
                  <a:cubicBezTo>
                    <a:pt x="704" y="971"/>
                    <a:pt x="642" y="1034"/>
                    <a:pt x="554" y="1097"/>
                  </a:cubicBezTo>
                  <a:cubicBezTo>
                    <a:pt x="491" y="1147"/>
                    <a:pt x="428" y="1210"/>
                    <a:pt x="365" y="1273"/>
                  </a:cubicBezTo>
                  <a:cubicBezTo>
                    <a:pt x="302" y="1336"/>
                    <a:pt x="264" y="1399"/>
                    <a:pt x="214" y="1449"/>
                  </a:cubicBezTo>
                  <a:cubicBezTo>
                    <a:pt x="164" y="1500"/>
                    <a:pt x="139" y="1537"/>
                    <a:pt x="101" y="1588"/>
                  </a:cubicBezTo>
                  <a:cubicBezTo>
                    <a:pt x="51" y="1663"/>
                    <a:pt x="25" y="1713"/>
                    <a:pt x="25" y="1713"/>
                  </a:cubicBezTo>
                  <a:cubicBezTo>
                    <a:pt x="0" y="1764"/>
                    <a:pt x="0" y="1814"/>
                    <a:pt x="38" y="1852"/>
                  </a:cubicBezTo>
                  <a:cubicBezTo>
                    <a:pt x="69" y="1883"/>
                    <a:pt x="110" y="1904"/>
                    <a:pt x="148" y="1904"/>
                  </a:cubicBezTo>
                  <a:cubicBezTo>
                    <a:pt x="172" y="1904"/>
                    <a:pt x="195" y="1896"/>
                    <a:pt x="214" y="1877"/>
                  </a:cubicBezTo>
                  <a:lnTo>
                    <a:pt x="227" y="1852"/>
                  </a:lnTo>
                  <a:cubicBezTo>
                    <a:pt x="227" y="1852"/>
                    <a:pt x="277" y="1826"/>
                    <a:pt x="340" y="1764"/>
                  </a:cubicBezTo>
                  <a:cubicBezTo>
                    <a:pt x="365" y="1726"/>
                    <a:pt x="415" y="1701"/>
                    <a:pt x="466" y="1663"/>
                  </a:cubicBezTo>
                  <a:cubicBezTo>
                    <a:pt x="503" y="1625"/>
                    <a:pt x="554" y="1588"/>
                    <a:pt x="616" y="1537"/>
                  </a:cubicBezTo>
                  <a:cubicBezTo>
                    <a:pt x="667" y="1500"/>
                    <a:pt x="742" y="1449"/>
                    <a:pt x="805" y="1399"/>
                  </a:cubicBezTo>
                  <a:cubicBezTo>
                    <a:pt x="868" y="1349"/>
                    <a:pt x="943" y="1311"/>
                    <a:pt x="1031" y="1261"/>
                  </a:cubicBezTo>
                  <a:cubicBezTo>
                    <a:pt x="1182" y="1173"/>
                    <a:pt x="1358" y="1059"/>
                    <a:pt x="1534" y="959"/>
                  </a:cubicBezTo>
                  <a:cubicBezTo>
                    <a:pt x="1622" y="921"/>
                    <a:pt x="1710" y="871"/>
                    <a:pt x="1799" y="820"/>
                  </a:cubicBezTo>
                  <a:cubicBezTo>
                    <a:pt x="1874" y="770"/>
                    <a:pt x="1975" y="732"/>
                    <a:pt x="2050" y="682"/>
                  </a:cubicBezTo>
                  <a:cubicBezTo>
                    <a:pt x="2201" y="607"/>
                    <a:pt x="2364" y="519"/>
                    <a:pt x="2503" y="443"/>
                  </a:cubicBezTo>
                  <a:cubicBezTo>
                    <a:pt x="2792" y="305"/>
                    <a:pt x="2968" y="192"/>
                    <a:pt x="2968" y="192"/>
                  </a:cubicBezTo>
                  <a:cubicBezTo>
                    <a:pt x="3006" y="167"/>
                    <a:pt x="3043" y="116"/>
                    <a:pt x="3031" y="116"/>
                  </a:cubicBezTo>
                  <a:cubicBezTo>
                    <a:pt x="3031" y="39"/>
                    <a:pt x="2963" y="1"/>
                    <a:pt x="2904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4" name="Google Shape;6024;p44"/>
            <p:cNvSpPr/>
            <p:nvPr/>
          </p:nvSpPr>
          <p:spPr>
            <a:xfrm rot="1411354" flipH="1">
              <a:off x="5440742" y="3534777"/>
              <a:ext cx="93203" cy="111454"/>
            </a:xfrm>
            <a:custGeom>
              <a:avLst/>
              <a:gdLst/>
              <a:ahLst/>
              <a:cxnLst/>
              <a:rect l="l" t="t" r="r" b="b"/>
              <a:pathLst>
                <a:path w="1384" h="1655" extrusionOk="0">
                  <a:moveTo>
                    <a:pt x="129" y="0"/>
                  </a:moveTo>
                  <a:cubicBezTo>
                    <a:pt x="102" y="0"/>
                    <a:pt x="67" y="15"/>
                    <a:pt x="38" y="43"/>
                  </a:cubicBezTo>
                  <a:cubicBezTo>
                    <a:pt x="1" y="81"/>
                    <a:pt x="1" y="169"/>
                    <a:pt x="38" y="206"/>
                  </a:cubicBezTo>
                  <a:lnTo>
                    <a:pt x="64" y="232"/>
                  </a:lnTo>
                  <a:cubicBezTo>
                    <a:pt x="64" y="232"/>
                    <a:pt x="89" y="244"/>
                    <a:pt x="126" y="282"/>
                  </a:cubicBezTo>
                  <a:cubicBezTo>
                    <a:pt x="139" y="294"/>
                    <a:pt x="152" y="307"/>
                    <a:pt x="189" y="320"/>
                  </a:cubicBezTo>
                  <a:lnTo>
                    <a:pt x="265" y="408"/>
                  </a:lnTo>
                  <a:lnTo>
                    <a:pt x="353" y="496"/>
                  </a:lnTo>
                  <a:cubicBezTo>
                    <a:pt x="391" y="533"/>
                    <a:pt x="416" y="571"/>
                    <a:pt x="453" y="609"/>
                  </a:cubicBezTo>
                  <a:cubicBezTo>
                    <a:pt x="479" y="634"/>
                    <a:pt x="516" y="684"/>
                    <a:pt x="541" y="722"/>
                  </a:cubicBezTo>
                  <a:cubicBezTo>
                    <a:pt x="579" y="760"/>
                    <a:pt x="604" y="797"/>
                    <a:pt x="642" y="848"/>
                  </a:cubicBezTo>
                  <a:cubicBezTo>
                    <a:pt x="705" y="923"/>
                    <a:pt x="755" y="1011"/>
                    <a:pt x="818" y="1099"/>
                  </a:cubicBezTo>
                  <a:cubicBezTo>
                    <a:pt x="881" y="1187"/>
                    <a:pt x="919" y="1263"/>
                    <a:pt x="969" y="1326"/>
                  </a:cubicBezTo>
                  <a:cubicBezTo>
                    <a:pt x="1019" y="1414"/>
                    <a:pt x="1044" y="1451"/>
                    <a:pt x="1082" y="1502"/>
                  </a:cubicBezTo>
                  <a:cubicBezTo>
                    <a:pt x="1107" y="1552"/>
                    <a:pt x="1132" y="1564"/>
                    <a:pt x="1132" y="1564"/>
                  </a:cubicBezTo>
                  <a:cubicBezTo>
                    <a:pt x="1142" y="1620"/>
                    <a:pt x="1185" y="1655"/>
                    <a:pt x="1232" y="1655"/>
                  </a:cubicBezTo>
                  <a:cubicBezTo>
                    <a:pt x="1249" y="1655"/>
                    <a:pt x="1266" y="1650"/>
                    <a:pt x="1283" y="1640"/>
                  </a:cubicBezTo>
                  <a:cubicBezTo>
                    <a:pt x="1346" y="1627"/>
                    <a:pt x="1384" y="1552"/>
                    <a:pt x="1359" y="1489"/>
                  </a:cubicBezTo>
                  <a:lnTo>
                    <a:pt x="1359" y="1388"/>
                  </a:lnTo>
                  <a:cubicBezTo>
                    <a:pt x="1346" y="1338"/>
                    <a:pt x="1346" y="1263"/>
                    <a:pt x="1321" y="1175"/>
                  </a:cubicBezTo>
                  <a:cubicBezTo>
                    <a:pt x="1296" y="1074"/>
                    <a:pt x="1258" y="986"/>
                    <a:pt x="1208" y="873"/>
                  </a:cubicBezTo>
                  <a:cubicBezTo>
                    <a:pt x="1158" y="760"/>
                    <a:pt x="1095" y="672"/>
                    <a:pt x="1019" y="558"/>
                  </a:cubicBezTo>
                  <a:cubicBezTo>
                    <a:pt x="969" y="508"/>
                    <a:pt x="944" y="470"/>
                    <a:pt x="894" y="420"/>
                  </a:cubicBezTo>
                  <a:cubicBezTo>
                    <a:pt x="843" y="370"/>
                    <a:pt x="793" y="320"/>
                    <a:pt x="755" y="294"/>
                  </a:cubicBezTo>
                  <a:cubicBezTo>
                    <a:pt x="705" y="244"/>
                    <a:pt x="655" y="206"/>
                    <a:pt x="604" y="181"/>
                  </a:cubicBezTo>
                  <a:cubicBezTo>
                    <a:pt x="567" y="156"/>
                    <a:pt x="516" y="118"/>
                    <a:pt x="466" y="106"/>
                  </a:cubicBezTo>
                  <a:cubicBezTo>
                    <a:pt x="391" y="55"/>
                    <a:pt x="315" y="43"/>
                    <a:pt x="252" y="18"/>
                  </a:cubicBezTo>
                  <a:cubicBezTo>
                    <a:pt x="189" y="5"/>
                    <a:pt x="152" y="5"/>
                    <a:pt x="152" y="5"/>
                  </a:cubicBezTo>
                  <a:cubicBezTo>
                    <a:pt x="145" y="2"/>
                    <a:pt x="137" y="0"/>
                    <a:pt x="129" y="0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5" name="Google Shape;6025;p44"/>
            <p:cNvSpPr/>
            <p:nvPr/>
          </p:nvSpPr>
          <p:spPr>
            <a:xfrm rot="1411354" flipH="1">
              <a:off x="5381007" y="3521936"/>
              <a:ext cx="232133" cy="32864"/>
            </a:xfrm>
            <a:custGeom>
              <a:avLst/>
              <a:gdLst/>
              <a:ahLst/>
              <a:cxnLst/>
              <a:rect l="l" t="t" r="r" b="b"/>
              <a:pathLst>
                <a:path w="3447" h="488" extrusionOk="0">
                  <a:moveTo>
                    <a:pt x="126" y="1"/>
                  </a:moveTo>
                  <a:cubicBezTo>
                    <a:pt x="76" y="1"/>
                    <a:pt x="26" y="38"/>
                    <a:pt x="13" y="89"/>
                  </a:cubicBezTo>
                  <a:cubicBezTo>
                    <a:pt x="1" y="151"/>
                    <a:pt x="26" y="227"/>
                    <a:pt x="89" y="239"/>
                  </a:cubicBezTo>
                  <a:lnTo>
                    <a:pt x="240" y="290"/>
                  </a:lnTo>
                  <a:cubicBezTo>
                    <a:pt x="328" y="315"/>
                    <a:pt x="453" y="365"/>
                    <a:pt x="617" y="378"/>
                  </a:cubicBezTo>
                  <a:cubicBezTo>
                    <a:pt x="755" y="403"/>
                    <a:pt x="944" y="428"/>
                    <a:pt x="1132" y="441"/>
                  </a:cubicBezTo>
                  <a:cubicBezTo>
                    <a:pt x="1321" y="466"/>
                    <a:pt x="1522" y="478"/>
                    <a:pt x="1736" y="478"/>
                  </a:cubicBezTo>
                  <a:cubicBezTo>
                    <a:pt x="1837" y="485"/>
                    <a:pt x="1937" y="488"/>
                    <a:pt x="2036" y="488"/>
                  </a:cubicBezTo>
                  <a:cubicBezTo>
                    <a:pt x="2135" y="488"/>
                    <a:pt x="2233" y="485"/>
                    <a:pt x="2327" y="478"/>
                  </a:cubicBezTo>
                  <a:cubicBezTo>
                    <a:pt x="2516" y="478"/>
                    <a:pt x="2692" y="466"/>
                    <a:pt x="2843" y="441"/>
                  </a:cubicBezTo>
                  <a:cubicBezTo>
                    <a:pt x="3144" y="416"/>
                    <a:pt x="3346" y="365"/>
                    <a:pt x="3346" y="365"/>
                  </a:cubicBezTo>
                  <a:cubicBezTo>
                    <a:pt x="3396" y="353"/>
                    <a:pt x="3421" y="302"/>
                    <a:pt x="3446" y="239"/>
                  </a:cubicBezTo>
                  <a:cubicBezTo>
                    <a:pt x="3446" y="177"/>
                    <a:pt x="3396" y="114"/>
                    <a:pt x="3333" y="101"/>
                  </a:cubicBezTo>
                  <a:cubicBezTo>
                    <a:pt x="3333" y="101"/>
                    <a:pt x="3132" y="63"/>
                    <a:pt x="2830" y="51"/>
                  </a:cubicBezTo>
                  <a:cubicBezTo>
                    <a:pt x="2679" y="38"/>
                    <a:pt x="2503" y="26"/>
                    <a:pt x="2314" y="26"/>
                  </a:cubicBezTo>
                  <a:cubicBezTo>
                    <a:pt x="2126" y="26"/>
                    <a:pt x="1937" y="1"/>
                    <a:pt x="1736" y="1"/>
                  </a:cubicBezTo>
                  <a:close/>
                </a:path>
              </a:pathLst>
            </a:custGeom>
            <a:solidFill>
              <a:srgbClr val="4374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26" name="Google Shape;6026;p44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7" name="Google Shape;6027;p44"/>
          <p:cNvSpPr txBox="1">
            <a:spLocks noGrp="1"/>
          </p:cNvSpPr>
          <p:nvPr>
            <p:ph type="subTitle" idx="1"/>
          </p:nvPr>
        </p:nvSpPr>
        <p:spPr>
          <a:xfrm>
            <a:off x="2413645" y="2829083"/>
            <a:ext cx="4316700" cy="8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28" name="Google Shape;6028;p44"/>
          <p:cNvSpPr txBox="1">
            <a:spLocks noGrp="1"/>
          </p:cNvSpPr>
          <p:nvPr>
            <p:ph type="title" hasCustomPrompt="1"/>
          </p:nvPr>
        </p:nvSpPr>
        <p:spPr>
          <a:xfrm>
            <a:off x="1478850" y="1316842"/>
            <a:ext cx="6186300" cy="18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800"/>
              <a:buNone/>
              <a:defRPr sz="9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7_1">
    <p:bg>
      <p:bgPr>
        <a:solidFill>
          <a:schemeClr val="accent6"/>
        </a:solidFill>
        <a:effectLst/>
      </p:bgPr>
    </p:bg>
    <p:spTree>
      <p:nvGrpSpPr>
        <p:cNvPr id="1" name="Shape 6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7" name="Google Shape;6037;p46"/>
          <p:cNvSpPr/>
          <p:nvPr/>
        </p:nvSpPr>
        <p:spPr>
          <a:xfrm rot="-4000521">
            <a:off x="5348172" y="307706"/>
            <a:ext cx="2943104" cy="3933450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8" name="Google Shape;6038;p46"/>
          <p:cNvSpPr txBox="1">
            <a:spLocks noGrp="1"/>
          </p:cNvSpPr>
          <p:nvPr>
            <p:ph type="title"/>
          </p:nvPr>
        </p:nvSpPr>
        <p:spPr>
          <a:xfrm>
            <a:off x="4968738" y="2092488"/>
            <a:ext cx="3318900" cy="8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47"/>
          <p:cNvSpPr/>
          <p:nvPr/>
        </p:nvSpPr>
        <p:spPr>
          <a:xfrm rot="-10307959">
            <a:off x="5559039" y="2582502"/>
            <a:ext cx="5333985" cy="3459415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p47"/>
          <p:cNvSpPr/>
          <p:nvPr/>
        </p:nvSpPr>
        <p:spPr>
          <a:xfrm rot="-4587606">
            <a:off x="-2193331" y="-1233234"/>
            <a:ext cx="3981195" cy="2738643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4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4" name="Google Shape;6044;p4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4" name="Google Shape;2394;p6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95" name="Google Shape;2395;p6"/>
          <p:cNvSpPr/>
          <p:nvPr/>
        </p:nvSpPr>
        <p:spPr>
          <a:xfrm>
            <a:off x="-1132487" y="38925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6"/>
          <p:cNvSpPr/>
          <p:nvPr/>
        </p:nvSpPr>
        <p:spPr>
          <a:xfrm rot="-8100000">
            <a:off x="7803300" y="-379049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bg>
      <p:bgPr>
        <a:solidFill>
          <a:schemeClr val="dk2"/>
        </a:solidFill>
        <a:effectLst/>
      </p:bgPr>
    </p:bg>
    <p:spTree>
      <p:nvGrpSpPr>
        <p:cNvPr id="1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50"/>
          <p:cNvSpPr/>
          <p:nvPr/>
        </p:nvSpPr>
        <p:spPr>
          <a:xfrm rot="-8473469">
            <a:off x="7555621" y="-779203"/>
            <a:ext cx="2943072" cy="247492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2_1">
    <p:bg>
      <p:bgPr>
        <a:solidFill>
          <a:srgbClr val="FFFFFF"/>
        </a:solidFill>
        <a:effectLst/>
      </p:bgPr>
    </p:bg>
    <p:spTree>
      <p:nvGrpSpPr>
        <p:cNvPr id="1" name="Shape 6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7" name="Google Shape;6067;p52"/>
          <p:cNvSpPr/>
          <p:nvPr/>
        </p:nvSpPr>
        <p:spPr>
          <a:xfrm rot="354940">
            <a:off x="1072026" y="916292"/>
            <a:ext cx="3423674" cy="3310911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8" name="Google Shape;6068;p52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69" name="Google Shape;6069;p52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0" name="Google Shape;6070;p52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1" name="Google Shape;6071;p52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2" name="Google Shape;6072;p52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22_1_1">
    <p:bg>
      <p:bgPr>
        <a:solidFill>
          <a:srgbClr val="FFFFFF"/>
        </a:solidFill>
        <a:effectLst/>
      </p:bgPr>
    </p:bg>
    <p:spTree>
      <p:nvGrpSpPr>
        <p:cNvPr id="1" name="Shape 6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4" name="Google Shape;6074;p53"/>
          <p:cNvSpPr/>
          <p:nvPr/>
        </p:nvSpPr>
        <p:spPr>
          <a:xfrm rot="3746477">
            <a:off x="767761" y="1171541"/>
            <a:ext cx="3623575" cy="2971710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5" name="Google Shape;6075;p53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76" name="Google Shape;6076;p53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77" name="Google Shape;6077;p53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78" name="Google Shape;6078;p53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9" name="Google Shape;6079;p53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2_1_1_1">
    <p:bg>
      <p:bgPr>
        <a:solidFill>
          <a:srgbClr val="FFFFFF"/>
        </a:solidFill>
        <a:effectLst/>
      </p:bgPr>
    </p:bg>
    <p:spTree>
      <p:nvGrpSpPr>
        <p:cNvPr id="1" name="Shape 6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1" name="Google Shape;6081;p54"/>
          <p:cNvSpPr/>
          <p:nvPr/>
        </p:nvSpPr>
        <p:spPr>
          <a:xfrm rot="6992987">
            <a:off x="978547" y="1047598"/>
            <a:ext cx="3202017" cy="3219612"/>
          </a:xfrm>
          <a:custGeom>
            <a:avLst/>
            <a:gdLst/>
            <a:ahLst/>
            <a:cxnLst/>
            <a:rect l="l" t="t" r="r" b="b"/>
            <a:pathLst>
              <a:path w="31782" h="32734" extrusionOk="0">
                <a:moveTo>
                  <a:pt x="17963" y="1"/>
                </a:moveTo>
                <a:cubicBezTo>
                  <a:pt x="15808" y="1"/>
                  <a:pt x="13697" y="349"/>
                  <a:pt x="11652" y="1047"/>
                </a:cubicBezTo>
                <a:cubicBezTo>
                  <a:pt x="5455" y="3079"/>
                  <a:pt x="1" y="8236"/>
                  <a:pt x="199" y="15226"/>
                </a:cubicBezTo>
                <a:cubicBezTo>
                  <a:pt x="323" y="20184"/>
                  <a:pt x="3918" y="25787"/>
                  <a:pt x="7562" y="28910"/>
                </a:cubicBezTo>
                <a:cubicBezTo>
                  <a:pt x="10661" y="31601"/>
                  <a:pt x="13441" y="32733"/>
                  <a:pt x="17019" y="32733"/>
                </a:cubicBezTo>
                <a:cubicBezTo>
                  <a:pt x="17792" y="32733"/>
                  <a:pt x="18602" y="32680"/>
                  <a:pt x="19461" y="32579"/>
                </a:cubicBezTo>
                <a:cubicBezTo>
                  <a:pt x="25559" y="31835"/>
                  <a:pt x="31781" y="28117"/>
                  <a:pt x="30220" y="21325"/>
                </a:cubicBezTo>
                <a:cubicBezTo>
                  <a:pt x="29575" y="18474"/>
                  <a:pt x="28534" y="15796"/>
                  <a:pt x="28013" y="12871"/>
                </a:cubicBezTo>
                <a:cubicBezTo>
                  <a:pt x="27517" y="10219"/>
                  <a:pt x="27716" y="7095"/>
                  <a:pt x="26451" y="4616"/>
                </a:cubicBezTo>
                <a:cubicBezTo>
                  <a:pt x="24815" y="1394"/>
                  <a:pt x="21692" y="154"/>
                  <a:pt x="18395" y="5"/>
                </a:cubicBezTo>
                <a:cubicBezTo>
                  <a:pt x="18251" y="2"/>
                  <a:pt x="18107" y="1"/>
                  <a:pt x="1796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2" name="Google Shape;6082;p54"/>
          <p:cNvSpPr txBox="1">
            <a:spLocks noGrp="1"/>
          </p:cNvSpPr>
          <p:nvPr>
            <p:ph type="subTitle" idx="1"/>
          </p:nvPr>
        </p:nvSpPr>
        <p:spPr>
          <a:xfrm>
            <a:off x="4574650" y="1809750"/>
            <a:ext cx="36588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acifico"/>
              <a:buNone/>
              <a:defRPr sz="4000">
                <a:latin typeface="Pacifico"/>
                <a:ea typeface="Pacifico"/>
                <a:cs typeface="Pacifico"/>
                <a:sym typeface="Pacifico"/>
              </a:defRPr>
            </a:lvl9pPr>
          </a:lstStyle>
          <a:p>
            <a:endParaRPr/>
          </a:p>
        </p:txBody>
      </p:sp>
      <p:sp>
        <p:nvSpPr>
          <p:cNvPr id="6083" name="Google Shape;6083;p54"/>
          <p:cNvSpPr txBox="1">
            <a:spLocks noGrp="1"/>
          </p:cNvSpPr>
          <p:nvPr>
            <p:ph type="subTitle" idx="2"/>
          </p:nvPr>
        </p:nvSpPr>
        <p:spPr>
          <a:xfrm>
            <a:off x="4650850" y="2670875"/>
            <a:ext cx="3143400" cy="829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6084" name="Google Shape;6084;p54"/>
          <p:cNvSpPr txBox="1">
            <a:spLocks noGrp="1"/>
          </p:cNvSpPr>
          <p:nvPr>
            <p:ph type="title" hasCustomPrompt="1"/>
          </p:nvPr>
        </p:nvSpPr>
        <p:spPr>
          <a:xfrm>
            <a:off x="1231950" y="1504950"/>
            <a:ext cx="2923800" cy="23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0"/>
              <a:buNone/>
              <a:defRPr sz="10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6085" name="Google Shape;6085;p54"/>
          <p:cNvSpPr/>
          <p:nvPr/>
        </p:nvSpPr>
        <p:spPr>
          <a:xfrm>
            <a:off x="-1054937" y="36792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6" name="Google Shape;6086;p54"/>
          <p:cNvSpPr/>
          <p:nvPr/>
        </p:nvSpPr>
        <p:spPr>
          <a:xfrm rot="-9227220">
            <a:off x="7289002" y="-455180"/>
            <a:ext cx="2942921" cy="2474799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5">
    <p:spTree>
      <p:nvGrpSpPr>
        <p:cNvPr id="1" name="Shape 3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2" name="Google Shape;3982;p13"/>
          <p:cNvSpPr/>
          <p:nvPr/>
        </p:nvSpPr>
        <p:spPr>
          <a:xfrm rot="-4542417">
            <a:off x="-3873079" y="-977024"/>
            <a:ext cx="8829703" cy="4049792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3" name="Google Shape;3983;p13"/>
          <p:cNvSpPr/>
          <p:nvPr/>
        </p:nvSpPr>
        <p:spPr>
          <a:xfrm rot="7213442">
            <a:off x="5659049" y="2642187"/>
            <a:ext cx="6079928" cy="2788592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4" name="Google Shape;3984;p13"/>
          <p:cNvSpPr txBox="1">
            <a:spLocks noGrp="1"/>
          </p:cNvSpPr>
          <p:nvPr>
            <p:ph type="title"/>
          </p:nvPr>
        </p:nvSpPr>
        <p:spPr>
          <a:xfrm>
            <a:off x="1786650" y="1575450"/>
            <a:ext cx="55707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85" name="Google Shape;3985;p13"/>
          <p:cNvSpPr txBox="1">
            <a:spLocks noGrp="1"/>
          </p:cNvSpPr>
          <p:nvPr>
            <p:ph type="title" idx="2"/>
          </p:nvPr>
        </p:nvSpPr>
        <p:spPr>
          <a:xfrm>
            <a:off x="667500" y="39870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15_1">
    <p:bg>
      <p:bgPr>
        <a:solidFill>
          <a:schemeClr val="dk2"/>
        </a:solidFill>
        <a:effectLst/>
      </p:bgPr>
    </p:bg>
    <p:spTree>
      <p:nvGrpSpPr>
        <p:cNvPr id="1" name="Shape 3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7" name="Google Shape;3987;p14"/>
          <p:cNvSpPr/>
          <p:nvPr/>
        </p:nvSpPr>
        <p:spPr>
          <a:xfrm rot="624595" flipH="1">
            <a:off x="-1790481" y="-141172"/>
            <a:ext cx="9811627" cy="5425831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8" name="Google Shape;3988;p14"/>
          <p:cNvSpPr/>
          <p:nvPr/>
        </p:nvSpPr>
        <p:spPr>
          <a:xfrm rot="10800000" flipH="1">
            <a:off x="5058775" y="3103488"/>
            <a:ext cx="3581459" cy="1505087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9" name="Google Shape;3989;p14"/>
          <p:cNvSpPr txBox="1">
            <a:spLocks noGrp="1"/>
          </p:cNvSpPr>
          <p:nvPr>
            <p:ph type="title"/>
          </p:nvPr>
        </p:nvSpPr>
        <p:spPr>
          <a:xfrm>
            <a:off x="800100" y="838200"/>
            <a:ext cx="5470200" cy="19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990" name="Google Shape;3990;p14"/>
          <p:cNvSpPr txBox="1">
            <a:spLocks noGrp="1"/>
          </p:cNvSpPr>
          <p:nvPr>
            <p:ph type="title" idx="2"/>
          </p:nvPr>
        </p:nvSpPr>
        <p:spPr>
          <a:xfrm>
            <a:off x="5058775" y="3207325"/>
            <a:ext cx="3372000" cy="13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Lato"/>
              <a:buNone/>
              <a:defRPr sz="1800" b="1"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Font typeface="Lato"/>
              <a:buNone/>
              <a:defRPr sz="16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24">
    <p:spTree>
      <p:nvGrpSpPr>
        <p:cNvPr id="1" name="Shape 4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1" name="Google Shape;4001;p16"/>
          <p:cNvSpPr/>
          <p:nvPr/>
        </p:nvSpPr>
        <p:spPr>
          <a:xfrm rot="10171388" flipH="1">
            <a:off x="-619156" y="-1189513"/>
            <a:ext cx="2943035" cy="2474894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2" name="Google Shape;4002;p16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03" name="Google Shape;4003;p16"/>
          <p:cNvSpPr txBox="1">
            <a:spLocks noGrp="1"/>
          </p:cNvSpPr>
          <p:nvPr>
            <p:ph type="subTitle" idx="1"/>
          </p:nvPr>
        </p:nvSpPr>
        <p:spPr>
          <a:xfrm>
            <a:off x="720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4" name="Google Shape;4004;p16"/>
          <p:cNvSpPr txBox="1">
            <a:spLocks noGrp="1"/>
          </p:cNvSpPr>
          <p:nvPr>
            <p:ph type="subTitle" idx="2"/>
          </p:nvPr>
        </p:nvSpPr>
        <p:spPr>
          <a:xfrm>
            <a:off x="720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5" name="Google Shape;4005;p16"/>
          <p:cNvSpPr txBox="1">
            <a:spLocks noGrp="1"/>
          </p:cNvSpPr>
          <p:nvPr>
            <p:ph type="subTitle" idx="3"/>
          </p:nvPr>
        </p:nvSpPr>
        <p:spPr>
          <a:xfrm>
            <a:off x="6498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6" name="Google Shape;4006;p16"/>
          <p:cNvSpPr txBox="1">
            <a:spLocks noGrp="1"/>
          </p:cNvSpPr>
          <p:nvPr>
            <p:ph type="subTitle" idx="4"/>
          </p:nvPr>
        </p:nvSpPr>
        <p:spPr>
          <a:xfrm>
            <a:off x="6498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7" name="Google Shape;4007;p16"/>
          <p:cNvSpPr txBox="1">
            <a:spLocks noGrp="1"/>
          </p:cNvSpPr>
          <p:nvPr>
            <p:ph type="subTitle" idx="5"/>
          </p:nvPr>
        </p:nvSpPr>
        <p:spPr>
          <a:xfrm>
            <a:off x="3609000" y="34099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08" name="Google Shape;4008;p16"/>
          <p:cNvSpPr txBox="1">
            <a:spLocks noGrp="1"/>
          </p:cNvSpPr>
          <p:nvPr>
            <p:ph type="subTitle" idx="6"/>
          </p:nvPr>
        </p:nvSpPr>
        <p:spPr>
          <a:xfrm>
            <a:off x="3609000" y="3821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9" name="Google Shape;4009;p16"/>
          <p:cNvSpPr/>
          <p:nvPr/>
        </p:nvSpPr>
        <p:spPr>
          <a:xfrm rot="-9866937" flipH="1">
            <a:off x="-782577" y="-1511859"/>
            <a:ext cx="2943040" cy="2474898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0" name="Google Shape;4010;p16"/>
          <p:cNvSpPr/>
          <p:nvPr/>
        </p:nvSpPr>
        <p:spPr>
          <a:xfrm rot="-6089748" flipH="1">
            <a:off x="7272465" y="-985283"/>
            <a:ext cx="2943019" cy="2474881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3">
    <p:spTree>
      <p:nvGrpSpPr>
        <p:cNvPr id="1" name="Shape 4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2" name="Google Shape;4012;p17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13" name="Google Shape;4013;p17"/>
          <p:cNvSpPr txBox="1">
            <a:spLocks noGrp="1"/>
          </p:cNvSpPr>
          <p:nvPr>
            <p:ph type="subTitle" idx="1"/>
          </p:nvPr>
        </p:nvSpPr>
        <p:spPr>
          <a:xfrm>
            <a:off x="1429500" y="1657350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4" name="Google Shape;4014;p17"/>
          <p:cNvSpPr txBox="1">
            <a:spLocks noGrp="1"/>
          </p:cNvSpPr>
          <p:nvPr>
            <p:ph type="subTitle" idx="2"/>
          </p:nvPr>
        </p:nvSpPr>
        <p:spPr>
          <a:xfrm>
            <a:off x="1333198" y="1968276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5" name="Google Shape;4015;p17"/>
          <p:cNvSpPr txBox="1">
            <a:spLocks noGrp="1"/>
          </p:cNvSpPr>
          <p:nvPr>
            <p:ph type="subTitle" idx="3"/>
          </p:nvPr>
        </p:nvSpPr>
        <p:spPr>
          <a:xfrm>
            <a:off x="1429500" y="3723572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6" name="Google Shape;4016;p17"/>
          <p:cNvSpPr txBox="1">
            <a:spLocks noGrp="1"/>
          </p:cNvSpPr>
          <p:nvPr>
            <p:ph type="subTitle" idx="4"/>
          </p:nvPr>
        </p:nvSpPr>
        <p:spPr>
          <a:xfrm>
            <a:off x="1333198" y="4034500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7" name="Google Shape;4017;p17"/>
          <p:cNvSpPr txBox="1">
            <a:spLocks noGrp="1"/>
          </p:cNvSpPr>
          <p:nvPr>
            <p:ph type="subTitle" idx="5"/>
          </p:nvPr>
        </p:nvSpPr>
        <p:spPr>
          <a:xfrm>
            <a:off x="1429500" y="2690461"/>
            <a:ext cx="2856600" cy="3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18" name="Google Shape;4018;p17"/>
          <p:cNvSpPr txBox="1">
            <a:spLocks noGrp="1"/>
          </p:cNvSpPr>
          <p:nvPr>
            <p:ph type="subTitle" idx="6"/>
          </p:nvPr>
        </p:nvSpPr>
        <p:spPr>
          <a:xfrm>
            <a:off x="1333198" y="3001388"/>
            <a:ext cx="2415600" cy="7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9" name="Google Shape;4019;p17"/>
          <p:cNvSpPr/>
          <p:nvPr/>
        </p:nvSpPr>
        <p:spPr>
          <a:xfrm rot="439435" flipH="1">
            <a:off x="-1263013" y="-774382"/>
            <a:ext cx="5313074" cy="2553824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2"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5053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3" name="Google Shape;4023;p18"/>
          <p:cNvSpPr txBox="1">
            <a:spLocks noGrp="1"/>
          </p:cNvSpPr>
          <p:nvPr>
            <p:ph type="subTitle" idx="2"/>
          </p:nvPr>
        </p:nvSpPr>
        <p:spPr>
          <a:xfrm>
            <a:off x="5053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4" name="Google Shape;4024;p18"/>
          <p:cNvSpPr txBox="1">
            <a:spLocks noGrp="1"/>
          </p:cNvSpPr>
          <p:nvPr>
            <p:ph type="subTitle" idx="3"/>
          </p:nvPr>
        </p:nvSpPr>
        <p:spPr>
          <a:xfrm>
            <a:off x="2164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5" name="Google Shape;4025;p18"/>
          <p:cNvSpPr txBox="1">
            <a:spLocks noGrp="1"/>
          </p:cNvSpPr>
          <p:nvPr>
            <p:ph type="subTitle" idx="4"/>
          </p:nvPr>
        </p:nvSpPr>
        <p:spPr>
          <a:xfrm>
            <a:off x="2164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1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1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59" r:id="rId5"/>
    <p:sldLayoutId id="2147483660" r:id="rId6"/>
    <p:sldLayoutId id="2147483662" r:id="rId7"/>
    <p:sldLayoutId id="2147483663" r:id="rId8"/>
    <p:sldLayoutId id="2147483664" r:id="rId9"/>
    <p:sldLayoutId id="2147483666" r:id="rId10"/>
    <p:sldLayoutId id="2147483667" r:id="rId11"/>
    <p:sldLayoutId id="2147483668" r:id="rId12"/>
    <p:sldLayoutId id="2147483669" r:id="rId13"/>
    <p:sldLayoutId id="2147483672" r:id="rId14"/>
    <p:sldLayoutId id="2147483673" r:id="rId15"/>
    <p:sldLayoutId id="2147483676" r:id="rId16"/>
    <p:sldLayoutId id="2147483677" r:id="rId17"/>
    <p:sldLayoutId id="2147483678" r:id="rId18"/>
    <p:sldLayoutId id="2147483680" r:id="rId19"/>
    <p:sldLayoutId id="2147483682" r:id="rId20"/>
    <p:sldLayoutId id="2147483683" r:id="rId21"/>
    <p:sldLayoutId id="2147483685" r:id="rId22"/>
    <p:sldLayoutId id="2147483686" r:id="rId23"/>
    <p:sldLayoutId id="2147483688" r:id="rId24"/>
    <p:sldLayoutId id="2147483689" r:id="rId25"/>
    <p:sldLayoutId id="2147483690" r:id="rId26"/>
    <p:sldLayoutId id="2147483692" r:id="rId27"/>
    <p:sldLayoutId id="2147483693" r:id="rId28"/>
    <p:sldLayoutId id="2147483694" r:id="rId29"/>
    <p:sldLayoutId id="2147483696" r:id="rId30"/>
    <p:sldLayoutId id="2147483698" r:id="rId31"/>
    <p:sldLayoutId id="2147483699" r:id="rId32"/>
    <p:sldLayoutId id="2147483700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5311">
          <p15:clr>
            <a:srgbClr val="EA4335"/>
          </p15:clr>
        </p15:guide>
        <p15:guide id="2" pos="449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8" name="Google Shape;6108;p61"/>
          <p:cNvSpPr txBox="1">
            <a:spLocks noGrp="1"/>
          </p:cNvSpPr>
          <p:nvPr>
            <p:ph type="ctrTitle"/>
          </p:nvPr>
        </p:nvSpPr>
        <p:spPr>
          <a:xfrm>
            <a:off x="762000" y="1733550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MealDest</a:t>
            </a:r>
            <a:endParaRPr sz="8000" dirty="0">
              <a:solidFill>
                <a:schemeClr val="dk1"/>
              </a:solidFill>
            </a:endParaRPr>
          </a:p>
        </p:txBody>
      </p:sp>
      <p:sp>
        <p:nvSpPr>
          <p:cNvPr id="6109" name="Google Shape;6109;p61"/>
          <p:cNvSpPr txBox="1">
            <a:spLocks noGrp="1"/>
          </p:cNvSpPr>
          <p:nvPr>
            <p:ph type="subTitle" idx="1"/>
          </p:nvPr>
        </p:nvSpPr>
        <p:spPr>
          <a:xfrm>
            <a:off x="0" y="4400550"/>
            <a:ext cx="9144000" cy="4851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bg1"/>
                </a:solidFill>
              </a:rPr>
              <a:t>.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admin\Desktop\POW Content\Acrobizz 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4400550"/>
            <a:ext cx="1116664" cy="4572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7" name="Picture 3" descr="C:\Users\admin\Desktop\POW Content\EDC 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400550"/>
            <a:ext cx="1447800" cy="53340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28" name="Picture 4" descr="C:\Users\admin\Desktop\POW Content\Acropolis-Logo.png"/>
          <p:cNvPicPr>
            <a:picLocks noChangeAspect="1" noChangeArrowheads="1"/>
          </p:cNvPicPr>
          <p:nvPr/>
        </p:nvPicPr>
        <p:blipFill>
          <a:blip r:embed="rId5">
            <a:lum bright="2000" contrast="51000"/>
          </a:blip>
          <a:srcRect/>
          <a:stretch>
            <a:fillRect/>
          </a:stretch>
        </p:blipFill>
        <p:spPr bwMode="auto">
          <a:xfrm>
            <a:off x="3962400" y="4400550"/>
            <a:ext cx="1447800" cy="533400"/>
          </a:xfrm>
          <a:prstGeom prst="rect">
            <a:avLst/>
          </a:prstGeom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3" name="Google Shape;8923;p95"/>
          <p:cNvGrpSpPr/>
          <p:nvPr/>
        </p:nvGrpSpPr>
        <p:grpSpPr>
          <a:xfrm>
            <a:off x="1987504" y="1693814"/>
            <a:ext cx="1441496" cy="2706736"/>
            <a:chOff x="1987504" y="1693814"/>
            <a:chExt cx="1316997" cy="2497175"/>
          </a:xfrm>
        </p:grpSpPr>
        <p:sp>
          <p:nvSpPr>
            <p:cNvPr id="8924" name="Google Shape;8924;p95"/>
            <p:cNvSpPr/>
            <p:nvPr/>
          </p:nvSpPr>
          <p:spPr>
            <a:xfrm>
              <a:off x="1987504" y="1693814"/>
              <a:ext cx="1316997" cy="2497175"/>
            </a:xfrm>
            <a:custGeom>
              <a:avLst/>
              <a:gdLst/>
              <a:ahLst/>
              <a:cxnLst/>
              <a:rect l="l" t="t" r="r" b="b"/>
              <a:pathLst>
                <a:path w="33132" h="62822" extrusionOk="0">
                  <a:moveTo>
                    <a:pt x="4495" y="1"/>
                  </a:moveTo>
                  <a:cubicBezTo>
                    <a:pt x="1998" y="1"/>
                    <a:pt x="0" y="1999"/>
                    <a:pt x="0" y="4496"/>
                  </a:cubicBezTo>
                  <a:lnTo>
                    <a:pt x="0" y="58327"/>
                  </a:lnTo>
                  <a:cubicBezTo>
                    <a:pt x="0" y="60824"/>
                    <a:pt x="1998" y="62822"/>
                    <a:pt x="4495" y="62822"/>
                  </a:cubicBezTo>
                  <a:lnTo>
                    <a:pt x="28692" y="62822"/>
                  </a:lnTo>
                  <a:cubicBezTo>
                    <a:pt x="31133" y="62822"/>
                    <a:pt x="33131" y="60824"/>
                    <a:pt x="33131" y="58327"/>
                  </a:cubicBezTo>
                  <a:lnTo>
                    <a:pt x="33131" y="4496"/>
                  </a:lnTo>
                  <a:cubicBezTo>
                    <a:pt x="33131" y="1999"/>
                    <a:pt x="31133" y="1"/>
                    <a:pt x="286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5" name="Google Shape;8925;p95"/>
            <p:cNvSpPr/>
            <p:nvPr/>
          </p:nvSpPr>
          <p:spPr>
            <a:xfrm>
              <a:off x="2610685" y="1766636"/>
              <a:ext cx="70636" cy="60301"/>
            </a:xfrm>
            <a:custGeom>
              <a:avLst/>
              <a:gdLst/>
              <a:ahLst/>
              <a:cxnLst/>
              <a:rect l="l" t="t" r="r" b="b"/>
              <a:pathLst>
                <a:path w="1777" h="1517" extrusionOk="0">
                  <a:moveTo>
                    <a:pt x="999" y="0"/>
                  </a:moveTo>
                  <a:cubicBezTo>
                    <a:pt x="333" y="0"/>
                    <a:pt x="0" y="832"/>
                    <a:pt x="444" y="1276"/>
                  </a:cubicBezTo>
                  <a:cubicBezTo>
                    <a:pt x="611" y="1443"/>
                    <a:pt x="808" y="1517"/>
                    <a:pt x="999" y="1517"/>
                  </a:cubicBezTo>
                  <a:cubicBezTo>
                    <a:pt x="1382" y="1517"/>
                    <a:pt x="1739" y="1221"/>
                    <a:pt x="1776" y="777"/>
                  </a:cubicBezTo>
                  <a:cubicBezTo>
                    <a:pt x="1776" y="333"/>
                    <a:pt x="1388" y="0"/>
                    <a:pt x="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6" name="Google Shape;8926;p95"/>
            <p:cNvSpPr/>
            <p:nvPr/>
          </p:nvSpPr>
          <p:spPr>
            <a:xfrm>
              <a:off x="2548663" y="3880606"/>
              <a:ext cx="194700" cy="19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7" name="Google Shape;8927;p95"/>
            <p:cNvSpPr/>
            <p:nvPr/>
          </p:nvSpPr>
          <p:spPr>
            <a:xfrm>
              <a:off x="2610613" y="3942556"/>
              <a:ext cx="70800" cy="70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28" name="Google Shape;8928;p95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</a:t>
            </a:r>
            <a:r>
              <a:rPr lang="en" dirty="0" smtClean="0"/>
              <a:t>Application</a:t>
            </a:r>
            <a:endParaRPr dirty="0"/>
          </a:p>
        </p:txBody>
      </p:sp>
      <p:pic>
        <p:nvPicPr>
          <p:cNvPr id="5122" name="Picture 2" descr="C:\Users\admin\Desktop\POW Content\sni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1962150"/>
            <a:ext cx="12954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8" name="Google Shape;8948;p97"/>
          <p:cNvSpPr txBox="1">
            <a:spLocks noGrp="1"/>
          </p:cNvSpPr>
          <p:nvPr>
            <p:ph type="title"/>
          </p:nvPr>
        </p:nvSpPr>
        <p:spPr>
          <a:xfrm>
            <a:off x="4572000" y="361950"/>
            <a:ext cx="3964200" cy="13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8949" name="Google Shape;8949;p97"/>
          <p:cNvSpPr txBox="1">
            <a:spLocks noGrp="1"/>
          </p:cNvSpPr>
          <p:nvPr>
            <p:ph type="subTitle" idx="1"/>
          </p:nvPr>
        </p:nvSpPr>
        <p:spPr>
          <a:xfrm>
            <a:off x="5943600" y="1885950"/>
            <a:ext cx="25998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>
                <a:latin typeface="Lato Black"/>
                <a:ea typeface="Lato Black"/>
                <a:cs typeface="Lato Black"/>
                <a:sym typeface="Lato Black"/>
              </a:rPr>
              <a:t>DO YOU HAVE ANY QUESTIONS?</a:t>
            </a:r>
            <a:endParaRPr sz="1400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8967" name="Google Shape;8967;p97"/>
          <p:cNvSpPr txBox="1">
            <a:spLocks noGrp="1"/>
          </p:cNvSpPr>
          <p:nvPr>
            <p:ph type="subTitle" idx="2"/>
          </p:nvPr>
        </p:nvSpPr>
        <p:spPr>
          <a:xfrm>
            <a:off x="5943600" y="2571750"/>
            <a:ext cx="25998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mealdest</a:t>
            </a:r>
            <a:r>
              <a:rPr lang="en" dirty="0" smtClean="0"/>
              <a:t>@gmail.com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+91 </a:t>
            </a:r>
            <a:r>
              <a:rPr lang="en" dirty="0" smtClean="0"/>
              <a:t>7043711233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+91 9301131079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Website : m</a:t>
            </a:r>
            <a:r>
              <a:rPr lang="en" dirty="0" smtClean="0"/>
              <a:t>ealdest.c1.biz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TextBox 21"/>
          <p:cNvSpPr txBox="1"/>
          <p:nvPr/>
        </p:nvSpPr>
        <p:spPr>
          <a:xfrm>
            <a:off x="5638800" y="3867150"/>
            <a:ext cx="28194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p62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Team Members</a:t>
            </a:r>
            <a:endParaRPr sz="2800" dirty="0"/>
          </a:p>
        </p:txBody>
      </p:sp>
      <p:sp>
        <p:nvSpPr>
          <p:cNvPr id="6115" name="Google Shape;6115;p62"/>
          <p:cNvSpPr txBox="1">
            <a:spLocks noGrp="1"/>
          </p:cNvSpPr>
          <p:nvPr>
            <p:ph type="body" idx="1"/>
          </p:nvPr>
        </p:nvSpPr>
        <p:spPr>
          <a:xfrm>
            <a:off x="762000" y="1123950"/>
            <a:ext cx="6661200" cy="25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>
              <a:latin typeface="Segoe UI Light" pitchFamily="34" charset="0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Century Gothic" pitchFamily="34" charset="0"/>
              </a:rPr>
              <a:t>Rishi Raj Singh Chauhan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Century Gothic" pitchFamily="34" charset="0"/>
              </a:rPr>
              <a:t>Raj Jaiswal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Century Gothic" pitchFamily="34" charset="0"/>
              </a:rPr>
              <a:t>Rajat Ankel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Century Gothic" pitchFamily="34" charset="0"/>
              </a:rPr>
              <a:t>Parth Vyas </a:t>
            </a:r>
            <a:endParaRPr sz="16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1" name="Google Shape;6121;p63"/>
          <p:cNvSpPr txBox="1">
            <a:spLocks noGrp="1"/>
          </p:cNvSpPr>
          <p:nvPr>
            <p:ph type="title"/>
          </p:nvPr>
        </p:nvSpPr>
        <p:spPr>
          <a:xfrm>
            <a:off x="914400" y="0"/>
            <a:ext cx="7428600" cy="14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 smtClean="0"/>
              <a:t>Problem Statement</a:t>
            </a:r>
            <a:endParaRPr sz="3600" dirty="0"/>
          </a:p>
        </p:txBody>
      </p:sp>
      <p:sp>
        <p:nvSpPr>
          <p:cNvPr id="6250" name="Google Shape;6250;p63"/>
          <p:cNvSpPr txBox="1">
            <a:spLocks noGrp="1"/>
          </p:cNvSpPr>
          <p:nvPr>
            <p:ph type="subTitle" idx="1"/>
          </p:nvPr>
        </p:nvSpPr>
        <p:spPr>
          <a:xfrm>
            <a:off x="457200" y="819150"/>
            <a:ext cx="8305800" cy="4095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Aft>
                <a:spcPts val="1600"/>
              </a:spcAft>
              <a:buSzPts val="11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People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with time have become so busy in their lives that not everyone can cook meals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for themselves.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lvl="0" indent="0" algn="l">
              <a:spcAft>
                <a:spcPts val="1600"/>
              </a:spcAft>
              <a:buSzPts val="11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Students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and working class usually depend on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tiffin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centers and hostel food for their daily meals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lvl="0" indent="0" algn="l">
              <a:spcAft>
                <a:spcPts val="1600"/>
              </a:spcAft>
              <a:buSzPts val="11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Although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it is observed that majority of these people are not satisfied with the food they get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lvl="0" indent="0" algn="l">
              <a:spcAft>
                <a:spcPts val="1600"/>
              </a:spcAft>
              <a:buSzPts val="11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With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busy lifestyle it is also hard to look for alternatives as it can be time consuming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lvl="0" indent="0" algn="l">
              <a:spcAft>
                <a:spcPts val="1600"/>
              </a:spcAft>
              <a:buSzPts val="1100"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No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availability of application in market which provides regular healthy food.</a:t>
            </a:r>
            <a:endParaRPr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7809000" cy="493800"/>
          </a:xfrm>
        </p:spPr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8600" y="1428750"/>
            <a:ext cx="8534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To solve this problem we intend to create a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Web and App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based platform where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tiffin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centers,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micro and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macro kitchens and household moms can list themselves.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People will be able to see ratings from people of how the food tastes which will motivate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meal providers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to ensure good quality food in order to acquire more customers.</a:t>
            </a:r>
          </a:p>
          <a:p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The users will be able to customize which days of the week to order meals and which time of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the day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as well.</a:t>
            </a:r>
            <a:endParaRPr lang="en-US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admin\Desktop\POW Content\0002-business-model-canvas-diagram-1100px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1850"/>
            <a:ext cx="8686800" cy="48883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04800" y="819150"/>
            <a:ext cx="1600200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Century Gothic" pitchFamily="34" charset="0"/>
                <a:cs typeface="Arial" pitchFamily="34" charset="0"/>
              </a:rPr>
              <a:t>Local Meal Providers such as</a:t>
            </a:r>
          </a:p>
          <a:p>
            <a:endParaRPr lang="en-US" sz="1050" dirty="0" smtClean="0">
              <a:latin typeface="Century Gothic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Century Gothic" pitchFamily="34" charset="0"/>
                <a:cs typeface="Arial" pitchFamily="34" charset="0"/>
              </a:rPr>
              <a:t>Tiffin Centers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Century Gothic" pitchFamily="34" charset="0"/>
                <a:cs typeface="Arial" pitchFamily="34" charset="0"/>
              </a:rPr>
              <a:t>Mess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Century Gothic" pitchFamily="34" charset="0"/>
                <a:cs typeface="Arial" pitchFamily="34" charset="0"/>
              </a:rPr>
              <a:t>Kitchens</a:t>
            </a:r>
          </a:p>
          <a:p>
            <a:pPr>
              <a:lnSpc>
                <a:spcPct val="150000"/>
              </a:lnSpc>
            </a:pPr>
            <a:r>
              <a:rPr lang="en-US" sz="1050" dirty="0" smtClean="0">
                <a:latin typeface="Century Gothic" pitchFamily="34" charset="0"/>
                <a:cs typeface="Arial" pitchFamily="34" charset="0"/>
              </a:rPr>
              <a:t>Moms with part time food service</a:t>
            </a:r>
            <a:endParaRPr lang="en-US" sz="1050" dirty="0">
              <a:latin typeface="Century Gothic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666750"/>
            <a:ext cx="16002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Maintenance of application and website</a:t>
            </a:r>
          </a:p>
          <a:p>
            <a:endParaRPr lang="en-US" sz="1100" dirty="0" smtClean="0">
              <a:latin typeface="Century Gothic" pitchFamily="34" charset="0"/>
            </a:endParaRPr>
          </a:p>
          <a:p>
            <a:r>
              <a:rPr lang="en-US" sz="1100" dirty="0" smtClean="0">
                <a:latin typeface="Century Gothic" pitchFamily="34" charset="0"/>
              </a:rPr>
              <a:t>Delivery of food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7400" y="2266950"/>
            <a:ext cx="1600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Meal Providers</a:t>
            </a:r>
          </a:p>
          <a:p>
            <a:endParaRPr lang="en-US" sz="1100" dirty="0" smtClean="0">
              <a:latin typeface="Century Gothic" pitchFamily="34" charset="0"/>
            </a:endParaRPr>
          </a:p>
          <a:p>
            <a:r>
              <a:rPr lang="en-US" sz="1100" dirty="0" smtClean="0">
                <a:latin typeface="Century Gothic" pitchFamily="34" charset="0"/>
              </a:rPr>
              <a:t>Delivery personals</a:t>
            </a:r>
          </a:p>
          <a:p>
            <a:endParaRPr lang="en-US" sz="1100" dirty="0" smtClean="0">
              <a:latin typeface="Century Gothic" pitchFamily="34" charset="0"/>
            </a:endParaRPr>
          </a:p>
          <a:p>
            <a:r>
              <a:rPr lang="en-US" sz="1100" dirty="0" smtClean="0">
                <a:latin typeface="Century Gothic" pitchFamily="34" charset="0"/>
              </a:rPr>
              <a:t>Application</a:t>
            </a:r>
          </a:p>
          <a:p>
            <a:endParaRPr lang="en-US" sz="1100" dirty="0">
              <a:latin typeface="Century Gothic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666750"/>
            <a:ext cx="1600200" cy="1837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Providing home like food  at affordable rates while taking care of the quality and hygiene of meals being provided.</a:t>
            </a:r>
            <a:endParaRPr lang="en-US" sz="1200" dirty="0">
              <a:latin typeface="Century Gothic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790950"/>
            <a:ext cx="4114800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Monthly Subscription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Promotion by meal providers on app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Commission by adding delivery partners</a:t>
            </a:r>
            <a:endParaRPr lang="en-US" dirty="0" smtClean="0">
              <a:latin typeface="Century Gothic" pitchFamily="34" charset="0"/>
            </a:endParaRP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3867150"/>
            <a:ext cx="3810000" cy="821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Delivery Charges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Application</a:t>
            </a: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Packaging (future)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62600" y="819150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Timely delivery of food</a:t>
            </a:r>
          </a:p>
          <a:p>
            <a:endParaRPr lang="en-US" sz="1100" dirty="0" smtClean="0">
              <a:latin typeface="Century Gothic" pitchFamily="34" charset="0"/>
            </a:endParaRPr>
          </a:p>
          <a:p>
            <a:r>
              <a:rPr lang="en-US" sz="1100" dirty="0" smtClean="0">
                <a:latin typeface="Century Gothic" pitchFamily="34" charset="0"/>
              </a:rPr>
              <a:t>Quality assurance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62600" y="2266950"/>
            <a:ext cx="1447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Century Gothic" pitchFamily="34" charset="0"/>
              </a:rPr>
              <a:t>Order via application</a:t>
            </a:r>
          </a:p>
          <a:p>
            <a:endParaRPr lang="en-US" sz="1100" dirty="0" smtClean="0">
              <a:latin typeface="Century Gothic" pitchFamily="34" charset="0"/>
            </a:endParaRPr>
          </a:p>
          <a:p>
            <a:r>
              <a:rPr lang="en-US" sz="1100" dirty="0" smtClean="0">
                <a:latin typeface="Century Gothic" pitchFamily="34" charset="0"/>
              </a:rPr>
              <a:t>Direct order</a:t>
            </a:r>
            <a:endParaRPr lang="en-US" sz="1100" dirty="0">
              <a:latin typeface="Century Gothic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15200" y="895350"/>
            <a:ext cx="1524000" cy="1583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Bachelors</a:t>
            </a:r>
          </a:p>
          <a:p>
            <a:pPr>
              <a:lnSpc>
                <a:spcPct val="150000"/>
              </a:lnSpc>
            </a:pPr>
            <a:endParaRPr lang="en-US" sz="1100" dirty="0" smtClean="0">
              <a:latin typeface="Century Gothic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Job Employees</a:t>
            </a:r>
          </a:p>
          <a:p>
            <a:pPr>
              <a:lnSpc>
                <a:spcPct val="150000"/>
              </a:lnSpc>
            </a:pPr>
            <a:endParaRPr lang="en-US" sz="1100" dirty="0" smtClean="0">
              <a:latin typeface="Century Gothic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1100" dirty="0" smtClean="0">
                <a:latin typeface="Century Gothic" pitchFamily="34" charset="0"/>
              </a:rPr>
              <a:t>People with Less time to cook</a:t>
            </a:r>
            <a:endParaRPr lang="en-US" sz="1100" dirty="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2" name="Google Shape;7012;p66"/>
          <p:cNvSpPr txBox="1">
            <a:spLocks noGrp="1"/>
          </p:cNvSpPr>
          <p:nvPr>
            <p:ph type="title"/>
          </p:nvPr>
        </p:nvSpPr>
        <p:spPr>
          <a:xfrm>
            <a:off x="1447800" y="1200150"/>
            <a:ext cx="7315200" cy="435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        Learning and Improvement In</a:t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sz="2000" dirty="0" smtClean="0">
                <a:latin typeface="Century Gothic" pitchFamily="34" charset="0"/>
              </a:rPr>
              <a:t>Coding skills</a:t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/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>Initial required ground work for startup</a:t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/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>M</a:t>
            </a:r>
            <a:r>
              <a:rPr lang="en" sz="2000" dirty="0" smtClean="0">
                <a:latin typeface="Century Gothic" pitchFamily="34" charset="0"/>
              </a:rPr>
              <a:t>arket research</a:t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/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>How to devise a plan for startup</a:t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/>
            </a:r>
            <a:br>
              <a:rPr lang="en" sz="2000" dirty="0" smtClean="0">
                <a:latin typeface="Century Gothic" pitchFamily="34" charset="0"/>
              </a:rPr>
            </a:br>
            <a:r>
              <a:rPr lang="en" sz="2000" dirty="0" smtClean="0">
                <a:latin typeface="Century Gothic" pitchFamily="34" charset="0"/>
              </a:rPr>
              <a:t>Social Skills</a:t>
            </a: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r>
              <a:rPr lang="en" dirty="0" smtClean="0"/>
              <a:t/>
            </a:r>
            <a:br>
              <a:rPr lang="en" dirty="0" smtClean="0"/>
            </a:br>
            <a:endParaRPr sz="3200" dirty="0"/>
          </a:p>
        </p:txBody>
      </p:sp>
      <p:sp>
        <p:nvSpPr>
          <p:cNvPr id="7013" name="Google Shape;7013;p66"/>
          <p:cNvSpPr/>
          <p:nvPr/>
        </p:nvSpPr>
        <p:spPr>
          <a:xfrm rot="-2501283">
            <a:off x="-3094143" y="1815889"/>
            <a:ext cx="53714" cy="23364"/>
          </a:xfrm>
          <a:custGeom>
            <a:avLst/>
            <a:gdLst/>
            <a:ahLst/>
            <a:cxnLst/>
            <a:rect l="l" t="t" r="r" b="b"/>
            <a:pathLst>
              <a:path w="4644" h="2020" extrusionOk="0">
                <a:moveTo>
                  <a:pt x="1" y="1"/>
                </a:moveTo>
                <a:cubicBezTo>
                  <a:pt x="808" y="203"/>
                  <a:pt x="1414" y="405"/>
                  <a:pt x="2221" y="607"/>
                </a:cubicBezTo>
                <a:cubicBezTo>
                  <a:pt x="2625" y="808"/>
                  <a:pt x="2827" y="1010"/>
                  <a:pt x="3231" y="1414"/>
                </a:cubicBezTo>
                <a:cubicBezTo>
                  <a:pt x="3231" y="1414"/>
                  <a:pt x="3433" y="1818"/>
                  <a:pt x="3433" y="1818"/>
                </a:cubicBezTo>
                <a:lnTo>
                  <a:pt x="3433" y="2020"/>
                </a:lnTo>
                <a:lnTo>
                  <a:pt x="4644" y="1010"/>
                </a:lnTo>
                <a:lnTo>
                  <a:pt x="4442" y="1010"/>
                </a:lnTo>
                <a:cubicBezTo>
                  <a:pt x="4240" y="1010"/>
                  <a:pt x="4240" y="808"/>
                  <a:pt x="4038" y="607"/>
                </a:cubicBezTo>
                <a:cubicBezTo>
                  <a:pt x="3433" y="405"/>
                  <a:pt x="3029" y="1"/>
                  <a:pt x="2423" y="1"/>
                </a:cubicBezTo>
                <a:close/>
              </a:path>
            </a:pathLst>
          </a:custGeom>
          <a:solidFill>
            <a:srgbClr val="5B75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14" name="Google Shape;7014;p66"/>
          <p:cNvGrpSpPr/>
          <p:nvPr/>
        </p:nvGrpSpPr>
        <p:grpSpPr>
          <a:xfrm flipH="1">
            <a:off x="7274337" y="3112831"/>
            <a:ext cx="1607377" cy="1796367"/>
            <a:chOff x="187737" y="3112831"/>
            <a:chExt cx="1607377" cy="1796367"/>
          </a:xfrm>
        </p:grpSpPr>
        <p:sp>
          <p:nvSpPr>
            <p:cNvPr id="7015" name="Google Shape;7015;p66"/>
            <p:cNvSpPr/>
            <p:nvPr/>
          </p:nvSpPr>
          <p:spPr>
            <a:xfrm rot="-4479365" flipH="1">
              <a:off x="306051" y="3299204"/>
              <a:ext cx="1370747" cy="1290666"/>
            </a:xfrm>
            <a:custGeom>
              <a:avLst/>
              <a:gdLst/>
              <a:ahLst/>
              <a:cxnLst/>
              <a:rect l="l" t="t" r="r" b="b"/>
              <a:pathLst>
                <a:path w="41406" h="38987" extrusionOk="0">
                  <a:moveTo>
                    <a:pt x="30630" y="37109"/>
                  </a:moveTo>
                  <a:lnTo>
                    <a:pt x="30630" y="37109"/>
                  </a:lnTo>
                  <a:cubicBezTo>
                    <a:pt x="30622" y="37168"/>
                    <a:pt x="30617" y="37223"/>
                    <a:pt x="30617" y="37273"/>
                  </a:cubicBezTo>
                  <a:cubicBezTo>
                    <a:pt x="30584" y="37575"/>
                    <a:pt x="30617" y="37743"/>
                    <a:pt x="30617" y="37743"/>
                  </a:cubicBezTo>
                  <a:lnTo>
                    <a:pt x="30617" y="37340"/>
                  </a:lnTo>
                  <a:cubicBezTo>
                    <a:pt x="30617" y="37275"/>
                    <a:pt x="30625" y="37194"/>
                    <a:pt x="30630" y="37109"/>
                  </a:cubicBezTo>
                  <a:close/>
                  <a:moveTo>
                    <a:pt x="12166" y="1"/>
                  </a:moveTo>
                  <a:lnTo>
                    <a:pt x="12166" y="1"/>
                  </a:lnTo>
                  <a:cubicBezTo>
                    <a:pt x="13981" y="3966"/>
                    <a:pt x="16771" y="7966"/>
                    <a:pt x="17712" y="12167"/>
                  </a:cubicBezTo>
                  <a:cubicBezTo>
                    <a:pt x="17006" y="11495"/>
                    <a:pt x="16367" y="10823"/>
                    <a:pt x="15763" y="10251"/>
                  </a:cubicBezTo>
                  <a:cubicBezTo>
                    <a:pt x="15359" y="9848"/>
                    <a:pt x="14990" y="9445"/>
                    <a:pt x="14620" y="9109"/>
                  </a:cubicBezTo>
                  <a:cubicBezTo>
                    <a:pt x="14048" y="7462"/>
                    <a:pt x="14553" y="5680"/>
                    <a:pt x="13242" y="4067"/>
                  </a:cubicBezTo>
                  <a:cubicBezTo>
                    <a:pt x="11629" y="2286"/>
                    <a:pt x="9579" y="1916"/>
                    <a:pt x="7394" y="1311"/>
                  </a:cubicBezTo>
                  <a:lnTo>
                    <a:pt x="7394" y="1311"/>
                  </a:lnTo>
                  <a:cubicBezTo>
                    <a:pt x="8940" y="2992"/>
                    <a:pt x="11057" y="4101"/>
                    <a:pt x="12570" y="5882"/>
                  </a:cubicBezTo>
                  <a:cubicBezTo>
                    <a:pt x="13208" y="6823"/>
                    <a:pt x="13813" y="7831"/>
                    <a:pt x="14317" y="8873"/>
                  </a:cubicBezTo>
                  <a:lnTo>
                    <a:pt x="14015" y="8571"/>
                  </a:lnTo>
                  <a:cubicBezTo>
                    <a:pt x="13746" y="8336"/>
                    <a:pt x="13477" y="8134"/>
                    <a:pt x="13208" y="7932"/>
                  </a:cubicBezTo>
                  <a:cubicBezTo>
                    <a:pt x="12973" y="7764"/>
                    <a:pt x="12839" y="7630"/>
                    <a:pt x="12637" y="7529"/>
                  </a:cubicBezTo>
                  <a:cubicBezTo>
                    <a:pt x="11405" y="5300"/>
                    <a:pt x="7247" y="3276"/>
                    <a:pt x="3802" y="3276"/>
                  </a:cubicBezTo>
                  <a:cubicBezTo>
                    <a:pt x="2832" y="3276"/>
                    <a:pt x="1918" y="3436"/>
                    <a:pt x="1143" y="3798"/>
                  </a:cubicBezTo>
                  <a:cubicBezTo>
                    <a:pt x="5411" y="4403"/>
                    <a:pt x="8873" y="6857"/>
                    <a:pt x="12839" y="7932"/>
                  </a:cubicBezTo>
                  <a:lnTo>
                    <a:pt x="13074" y="8134"/>
                  </a:lnTo>
                  <a:cubicBezTo>
                    <a:pt x="13309" y="8336"/>
                    <a:pt x="13544" y="8571"/>
                    <a:pt x="13780" y="8840"/>
                  </a:cubicBezTo>
                  <a:cubicBezTo>
                    <a:pt x="14048" y="9109"/>
                    <a:pt x="14317" y="9377"/>
                    <a:pt x="14586" y="9680"/>
                  </a:cubicBezTo>
                  <a:lnTo>
                    <a:pt x="14620" y="9747"/>
                  </a:lnTo>
                  <a:cubicBezTo>
                    <a:pt x="14015" y="9209"/>
                    <a:pt x="13343" y="8739"/>
                    <a:pt x="12637" y="8336"/>
                  </a:cubicBezTo>
                  <a:cubicBezTo>
                    <a:pt x="11461" y="7764"/>
                    <a:pt x="10049" y="7630"/>
                    <a:pt x="8738" y="7462"/>
                  </a:cubicBezTo>
                  <a:cubicBezTo>
                    <a:pt x="7662" y="7319"/>
                    <a:pt x="6486" y="7202"/>
                    <a:pt x="5305" y="7202"/>
                  </a:cubicBezTo>
                  <a:cubicBezTo>
                    <a:pt x="3423" y="7202"/>
                    <a:pt x="1528" y="7500"/>
                    <a:pt x="0" y="8470"/>
                  </a:cubicBezTo>
                  <a:cubicBezTo>
                    <a:pt x="3159" y="8772"/>
                    <a:pt x="6319" y="8369"/>
                    <a:pt x="9579" y="9041"/>
                  </a:cubicBezTo>
                  <a:cubicBezTo>
                    <a:pt x="11360" y="9445"/>
                    <a:pt x="13175" y="10016"/>
                    <a:pt x="14922" y="10218"/>
                  </a:cubicBezTo>
                  <a:lnTo>
                    <a:pt x="15023" y="10184"/>
                  </a:lnTo>
                  <a:cubicBezTo>
                    <a:pt x="15158" y="10318"/>
                    <a:pt x="15292" y="10453"/>
                    <a:pt x="15426" y="10587"/>
                  </a:cubicBezTo>
                  <a:cubicBezTo>
                    <a:pt x="15964" y="11226"/>
                    <a:pt x="16536" y="11864"/>
                    <a:pt x="17174" y="12537"/>
                  </a:cubicBezTo>
                  <a:cubicBezTo>
                    <a:pt x="15191" y="12133"/>
                    <a:pt x="12738" y="11260"/>
                    <a:pt x="10620" y="10856"/>
                  </a:cubicBezTo>
                  <a:cubicBezTo>
                    <a:pt x="9671" y="10691"/>
                    <a:pt x="8783" y="10619"/>
                    <a:pt x="7928" y="10619"/>
                  </a:cubicBezTo>
                  <a:cubicBezTo>
                    <a:pt x="5302" y="10619"/>
                    <a:pt x="2991" y="11297"/>
                    <a:pt x="202" y="12033"/>
                  </a:cubicBezTo>
                  <a:cubicBezTo>
                    <a:pt x="1784" y="11984"/>
                    <a:pt x="3358" y="11936"/>
                    <a:pt x="4936" y="11936"/>
                  </a:cubicBezTo>
                  <a:cubicBezTo>
                    <a:pt x="6643" y="11936"/>
                    <a:pt x="8354" y="11992"/>
                    <a:pt x="10083" y="12167"/>
                  </a:cubicBezTo>
                  <a:cubicBezTo>
                    <a:pt x="11934" y="12443"/>
                    <a:pt x="14170" y="12992"/>
                    <a:pt x="16215" y="12992"/>
                  </a:cubicBezTo>
                  <a:cubicBezTo>
                    <a:pt x="16658" y="12992"/>
                    <a:pt x="17091" y="12966"/>
                    <a:pt x="17510" y="12906"/>
                  </a:cubicBezTo>
                  <a:cubicBezTo>
                    <a:pt x="18149" y="13612"/>
                    <a:pt x="18821" y="14318"/>
                    <a:pt x="19493" y="15091"/>
                  </a:cubicBezTo>
                  <a:cubicBezTo>
                    <a:pt x="19695" y="15293"/>
                    <a:pt x="19863" y="15494"/>
                    <a:pt x="20064" y="15696"/>
                  </a:cubicBezTo>
                  <a:lnTo>
                    <a:pt x="20602" y="16334"/>
                  </a:lnTo>
                  <a:lnTo>
                    <a:pt x="21106" y="16973"/>
                  </a:lnTo>
                  <a:cubicBezTo>
                    <a:pt x="17320" y="15531"/>
                    <a:pt x="13140" y="14076"/>
                    <a:pt x="9085" y="14076"/>
                  </a:cubicBezTo>
                  <a:cubicBezTo>
                    <a:pt x="6337" y="14076"/>
                    <a:pt x="3647" y="14744"/>
                    <a:pt x="1176" y="16536"/>
                  </a:cubicBezTo>
                  <a:cubicBezTo>
                    <a:pt x="3011" y="16210"/>
                    <a:pt x="4994" y="16103"/>
                    <a:pt x="6992" y="16103"/>
                  </a:cubicBezTo>
                  <a:cubicBezTo>
                    <a:pt x="8911" y="16103"/>
                    <a:pt x="10843" y="16202"/>
                    <a:pt x="12671" y="16301"/>
                  </a:cubicBezTo>
                  <a:cubicBezTo>
                    <a:pt x="14917" y="16388"/>
                    <a:pt x="17848" y="17312"/>
                    <a:pt x="20253" y="17312"/>
                  </a:cubicBezTo>
                  <a:cubicBezTo>
                    <a:pt x="20618" y="17312"/>
                    <a:pt x="20971" y="17291"/>
                    <a:pt x="21308" y="17242"/>
                  </a:cubicBezTo>
                  <a:cubicBezTo>
                    <a:pt x="21442" y="17376"/>
                    <a:pt x="21543" y="17511"/>
                    <a:pt x="21644" y="17679"/>
                  </a:cubicBezTo>
                  <a:lnTo>
                    <a:pt x="22652" y="19124"/>
                  </a:lnTo>
                  <a:cubicBezTo>
                    <a:pt x="22753" y="19258"/>
                    <a:pt x="22888" y="19426"/>
                    <a:pt x="22988" y="19594"/>
                  </a:cubicBezTo>
                  <a:cubicBezTo>
                    <a:pt x="20306" y="18869"/>
                    <a:pt x="17831" y="17935"/>
                    <a:pt x="15035" y="17935"/>
                  </a:cubicBezTo>
                  <a:cubicBezTo>
                    <a:pt x="14853" y="17935"/>
                    <a:pt x="14670" y="17939"/>
                    <a:pt x="14485" y="17948"/>
                  </a:cubicBezTo>
                  <a:cubicBezTo>
                    <a:pt x="12671" y="18015"/>
                    <a:pt x="10923" y="18418"/>
                    <a:pt x="9276" y="19191"/>
                  </a:cubicBezTo>
                  <a:cubicBezTo>
                    <a:pt x="7764" y="19830"/>
                    <a:pt x="4436" y="21477"/>
                    <a:pt x="3663" y="22989"/>
                  </a:cubicBezTo>
                  <a:cubicBezTo>
                    <a:pt x="7360" y="21645"/>
                    <a:pt x="11158" y="20233"/>
                    <a:pt x="15124" y="19931"/>
                  </a:cubicBezTo>
                  <a:cubicBezTo>
                    <a:pt x="15826" y="19868"/>
                    <a:pt x="16539" y="19848"/>
                    <a:pt x="17256" y="19848"/>
                  </a:cubicBezTo>
                  <a:cubicBezTo>
                    <a:pt x="18534" y="19848"/>
                    <a:pt x="19821" y="19912"/>
                    <a:pt x="21069" y="19912"/>
                  </a:cubicBezTo>
                  <a:cubicBezTo>
                    <a:pt x="21769" y="19912"/>
                    <a:pt x="22457" y="19892"/>
                    <a:pt x="23123" y="19830"/>
                  </a:cubicBezTo>
                  <a:cubicBezTo>
                    <a:pt x="23291" y="20099"/>
                    <a:pt x="23459" y="20334"/>
                    <a:pt x="23593" y="20569"/>
                  </a:cubicBezTo>
                  <a:cubicBezTo>
                    <a:pt x="24030" y="21241"/>
                    <a:pt x="24434" y="21880"/>
                    <a:pt x="24803" y="22518"/>
                  </a:cubicBezTo>
                  <a:cubicBezTo>
                    <a:pt x="24709" y="22520"/>
                    <a:pt x="24614" y="22520"/>
                    <a:pt x="24520" y="22520"/>
                  </a:cubicBezTo>
                  <a:cubicBezTo>
                    <a:pt x="22874" y="22520"/>
                    <a:pt x="21215" y="22351"/>
                    <a:pt x="19527" y="22351"/>
                  </a:cubicBezTo>
                  <a:cubicBezTo>
                    <a:pt x="18552" y="22351"/>
                    <a:pt x="17567" y="22408"/>
                    <a:pt x="16569" y="22586"/>
                  </a:cubicBezTo>
                  <a:cubicBezTo>
                    <a:pt x="13074" y="23157"/>
                    <a:pt x="8873" y="25106"/>
                    <a:pt x="6923" y="28266"/>
                  </a:cubicBezTo>
                  <a:cubicBezTo>
                    <a:pt x="10452" y="26585"/>
                    <a:pt x="14183" y="25442"/>
                    <a:pt x="17981" y="24401"/>
                  </a:cubicBezTo>
                  <a:cubicBezTo>
                    <a:pt x="20064" y="23762"/>
                    <a:pt x="22753" y="23325"/>
                    <a:pt x="24837" y="22552"/>
                  </a:cubicBezTo>
                  <a:cubicBezTo>
                    <a:pt x="25038" y="22888"/>
                    <a:pt x="25240" y="23224"/>
                    <a:pt x="25442" y="23560"/>
                  </a:cubicBezTo>
                  <a:cubicBezTo>
                    <a:pt x="25643" y="23896"/>
                    <a:pt x="25912" y="24333"/>
                    <a:pt x="26114" y="24703"/>
                  </a:cubicBezTo>
                  <a:cubicBezTo>
                    <a:pt x="25341" y="25039"/>
                    <a:pt x="23862" y="25140"/>
                    <a:pt x="22921" y="25442"/>
                  </a:cubicBezTo>
                  <a:cubicBezTo>
                    <a:pt x="21543" y="25947"/>
                    <a:pt x="20300" y="26652"/>
                    <a:pt x="19191" y="27593"/>
                  </a:cubicBezTo>
                  <a:cubicBezTo>
                    <a:pt x="16199" y="29946"/>
                    <a:pt x="13511" y="32668"/>
                    <a:pt x="11225" y="35727"/>
                  </a:cubicBezTo>
                  <a:cubicBezTo>
                    <a:pt x="14452" y="33811"/>
                    <a:pt x="17745" y="32332"/>
                    <a:pt x="20703" y="29980"/>
                  </a:cubicBezTo>
                  <a:cubicBezTo>
                    <a:pt x="22753" y="28366"/>
                    <a:pt x="24366" y="26451"/>
                    <a:pt x="26181" y="24770"/>
                  </a:cubicBezTo>
                  <a:cubicBezTo>
                    <a:pt x="26484" y="25375"/>
                    <a:pt x="26820" y="25947"/>
                    <a:pt x="27122" y="26518"/>
                  </a:cubicBezTo>
                  <a:lnTo>
                    <a:pt x="27324" y="26955"/>
                  </a:lnTo>
                  <a:cubicBezTo>
                    <a:pt x="23661" y="29139"/>
                    <a:pt x="18855" y="34718"/>
                    <a:pt x="18754" y="38987"/>
                  </a:cubicBezTo>
                  <a:cubicBezTo>
                    <a:pt x="22182" y="35794"/>
                    <a:pt x="26652" y="32097"/>
                    <a:pt x="27425" y="27156"/>
                  </a:cubicBezTo>
                  <a:cubicBezTo>
                    <a:pt x="27559" y="27425"/>
                    <a:pt x="27694" y="27694"/>
                    <a:pt x="27794" y="27963"/>
                  </a:cubicBezTo>
                  <a:cubicBezTo>
                    <a:pt x="27996" y="28434"/>
                    <a:pt x="28231" y="28904"/>
                    <a:pt x="28399" y="29375"/>
                  </a:cubicBezTo>
                  <a:cubicBezTo>
                    <a:pt x="28500" y="29610"/>
                    <a:pt x="28567" y="29845"/>
                    <a:pt x="28668" y="30080"/>
                  </a:cubicBezTo>
                  <a:lnTo>
                    <a:pt x="28769" y="30416"/>
                  </a:lnTo>
                  <a:cubicBezTo>
                    <a:pt x="28836" y="30517"/>
                    <a:pt x="28870" y="30652"/>
                    <a:pt x="28903" y="30753"/>
                  </a:cubicBezTo>
                  <a:cubicBezTo>
                    <a:pt x="29071" y="31189"/>
                    <a:pt x="29240" y="31626"/>
                    <a:pt x="29374" y="32063"/>
                  </a:cubicBezTo>
                  <a:cubicBezTo>
                    <a:pt x="29676" y="32904"/>
                    <a:pt x="29945" y="33643"/>
                    <a:pt x="30147" y="34349"/>
                  </a:cubicBezTo>
                  <a:cubicBezTo>
                    <a:pt x="30248" y="34651"/>
                    <a:pt x="30315" y="34987"/>
                    <a:pt x="30382" y="35290"/>
                  </a:cubicBezTo>
                  <a:cubicBezTo>
                    <a:pt x="30449" y="35559"/>
                    <a:pt x="30517" y="35861"/>
                    <a:pt x="30550" y="36130"/>
                  </a:cubicBezTo>
                  <a:cubicBezTo>
                    <a:pt x="30550" y="36399"/>
                    <a:pt x="30584" y="36634"/>
                    <a:pt x="30617" y="36836"/>
                  </a:cubicBezTo>
                  <a:cubicBezTo>
                    <a:pt x="30635" y="36922"/>
                    <a:pt x="30634" y="37018"/>
                    <a:pt x="30630" y="37109"/>
                  </a:cubicBezTo>
                  <a:lnTo>
                    <a:pt x="30630" y="37109"/>
                  </a:lnTo>
                  <a:cubicBezTo>
                    <a:pt x="30642" y="37009"/>
                    <a:pt x="30664" y="36895"/>
                    <a:pt x="30685" y="36769"/>
                  </a:cubicBezTo>
                  <a:cubicBezTo>
                    <a:pt x="30685" y="36600"/>
                    <a:pt x="30685" y="36365"/>
                    <a:pt x="30685" y="36096"/>
                  </a:cubicBezTo>
                  <a:cubicBezTo>
                    <a:pt x="30685" y="35794"/>
                    <a:pt x="30651" y="35491"/>
                    <a:pt x="30584" y="35223"/>
                  </a:cubicBezTo>
                  <a:cubicBezTo>
                    <a:pt x="30550" y="34886"/>
                    <a:pt x="30517" y="34550"/>
                    <a:pt x="30416" y="34214"/>
                  </a:cubicBezTo>
                  <a:cubicBezTo>
                    <a:pt x="30281" y="33508"/>
                    <a:pt x="30080" y="32702"/>
                    <a:pt x="29811" y="31862"/>
                  </a:cubicBezTo>
                  <a:cubicBezTo>
                    <a:pt x="29710" y="31458"/>
                    <a:pt x="29576" y="30988"/>
                    <a:pt x="29441" y="30551"/>
                  </a:cubicBezTo>
                  <a:lnTo>
                    <a:pt x="29340" y="30215"/>
                  </a:lnTo>
                  <a:cubicBezTo>
                    <a:pt x="29273" y="30080"/>
                    <a:pt x="29240" y="29946"/>
                    <a:pt x="29206" y="29845"/>
                  </a:cubicBezTo>
                  <a:lnTo>
                    <a:pt x="28971" y="29139"/>
                  </a:lnTo>
                  <a:cubicBezTo>
                    <a:pt x="28836" y="28635"/>
                    <a:pt x="28635" y="28165"/>
                    <a:pt x="28433" y="27661"/>
                  </a:cubicBezTo>
                  <a:cubicBezTo>
                    <a:pt x="28298" y="27324"/>
                    <a:pt x="28164" y="27022"/>
                    <a:pt x="28030" y="26720"/>
                  </a:cubicBezTo>
                  <a:cubicBezTo>
                    <a:pt x="32936" y="25980"/>
                    <a:pt x="38885" y="22283"/>
                    <a:pt x="41406" y="18116"/>
                  </a:cubicBezTo>
                  <a:lnTo>
                    <a:pt x="41406" y="18116"/>
                  </a:lnTo>
                  <a:cubicBezTo>
                    <a:pt x="38852" y="19292"/>
                    <a:pt x="36062" y="20267"/>
                    <a:pt x="33441" y="21712"/>
                  </a:cubicBezTo>
                  <a:cubicBezTo>
                    <a:pt x="31155" y="22989"/>
                    <a:pt x="29710" y="24703"/>
                    <a:pt x="27962" y="26585"/>
                  </a:cubicBezTo>
                  <a:cubicBezTo>
                    <a:pt x="27895" y="26451"/>
                    <a:pt x="27828" y="26283"/>
                    <a:pt x="27761" y="26148"/>
                  </a:cubicBezTo>
                  <a:cubicBezTo>
                    <a:pt x="27525" y="25610"/>
                    <a:pt x="27257" y="25140"/>
                    <a:pt x="26988" y="24602"/>
                  </a:cubicBezTo>
                  <a:cubicBezTo>
                    <a:pt x="26921" y="24501"/>
                    <a:pt x="26853" y="24367"/>
                    <a:pt x="26820" y="24266"/>
                  </a:cubicBezTo>
                  <a:cubicBezTo>
                    <a:pt x="29979" y="22048"/>
                    <a:pt x="33037" y="20401"/>
                    <a:pt x="35222" y="16805"/>
                  </a:cubicBezTo>
                  <a:cubicBezTo>
                    <a:pt x="35625" y="16200"/>
                    <a:pt x="39423" y="8806"/>
                    <a:pt x="38784" y="8470"/>
                  </a:cubicBezTo>
                  <a:lnTo>
                    <a:pt x="38784" y="8470"/>
                  </a:lnTo>
                  <a:cubicBezTo>
                    <a:pt x="36028" y="11058"/>
                    <a:pt x="33541" y="13276"/>
                    <a:pt x="31491" y="16536"/>
                  </a:cubicBezTo>
                  <a:cubicBezTo>
                    <a:pt x="29945" y="18956"/>
                    <a:pt x="27694" y="21477"/>
                    <a:pt x="26752" y="24165"/>
                  </a:cubicBezTo>
                  <a:cubicBezTo>
                    <a:pt x="26551" y="23796"/>
                    <a:pt x="26349" y="23459"/>
                    <a:pt x="26148" y="23090"/>
                  </a:cubicBezTo>
                  <a:cubicBezTo>
                    <a:pt x="25946" y="22720"/>
                    <a:pt x="25744" y="22384"/>
                    <a:pt x="25509" y="22014"/>
                  </a:cubicBezTo>
                  <a:cubicBezTo>
                    <a:pt x="30550" y="17948"/>
                    <a:pt x="30987" y="9243"/>
                    <a:pt x="31323" y="3429"/>
                  </a:cubicBezTo>
                  <a:lnTo>
                    <a:pt x="31323" y="3429"/>
                  </a:lnTo>
                  <a:cubicBezTo>
                    <a:pt x="29945" y="6117"/>
                    <a:pt x="29139" y="9243"/>
                    <a:pt x="27828" y="12033"/>
                  </a:cubicBezTo>
                  <a:cubicBezTo>
                    <a:pt x="26618" y="14721"/>
                    <a:pt x="25173" y="18048"/>
                    <a:pt x="24971" y="21140"/>
                  </a:cubicBezTo>
                  <a:cubicBezTo>
                    <a:pt x="24736" y="20771"/>
                    <a:pt x="24534" y="20435"/>
                    <a:pt x="24299" y="20065"/>
                  </a:cubicBezTo>
                  <a:cubicBezTo>
                    <a:pt x="24165" y="19863"/>
                    <a:pt x="24064" y="19662"/>
                    <a:pt x="23929" y="19460"/>
                  </a:cubicBezTo>
                  <a:cubicBezTo>
                    <a:pt x="25274" y="17544"/>
                    <a:pt x="25711" y="13713"/>
                    <a:pt x="25811" y="11562"/>
                  </a:cubicBezTo>
                  <a:cubicBezTo>
                    <a:pt x="26013" y="8134"/>
                    <a:pt x="25879" y="3866"/>
                    <a:pt x="24770" y="606"/>
                  </a:cubicBezTo>
                  <a:cubicBezTo>
                    <a:pt x="24131" y="4370"/>
                    <a:pt x="23459" y="8168"/>
                    <a:pt x="23459" y="11932"/>
                  </a:cubicBezTo>
                  <a:cubicBezTo>
                    <a:pt x="23425" y="14419"/>
                    <a:pt x="23661" y="16771"/>
                    <a:pt x="23761" y="19225"/>
                  </a:cubicBezTo>
                  <a:cubicBezTo>
                    <a:pt x="23627" y="18990"/>
                    <a:pt x="23492" y="18788"/>
                    <a:pt x="23358" y="18586"/>
                  </a:cubicBezTo>
                  <a:cubicBezTo>
                    <a:pt x="22988" y="18082"/>
                    <a:pt x="22652" y="17612"/>
                    <a:pt x="22316" y="17141"/>
                  </a:cubicBezTo>
                  <a:cubicBezTo>
                    <a:pt x="22081" y="16805"/>
                    <a:pt x="21812" y="16502"/>
                    <a:pt x="21543" y="16200"/>
                  </a:cubicBezTo>
                  <a:cubicBezTo>
                    <a:pt x="21543" y="13881"/>
                    <a:pt x="22014" y="11562"/>
                    <a:pt x="21510" y="9142"/>
                  </a:cubicBezTo>
                  <a:cubicBezTo>
                    <a:pt x="20837" y="6285"/>
                    <a:pt x="19056" y="2488"/>
                    <a:pt x="17140" y="236"/>
                  </a:cubicBezTo>
                  <a:lnTo>
                    <a:pt x="17140" y="236"/>
                  </a:lnTo>
                  <a:cubicBezTo>
                    <a:pt x="17040" y="5546"/>
                    <a:pt x="19426" y="11159"/>
                    <a:pt x="21409" y="16032"/>
                  </a:cubicBezTo>
                  <a:lnTo>
                    <a:pt x="21207" y="15797"/>
                  </a:lnTo>
                  <a:lnTo>
                    <a:pt x="20636" y="15158"/>
                  </a:lnTo>
                  <a:cubicBezTo>
                    <a:pt x="20434" y="14923"/>
                    <a:pt x="20232" y="14721"/>
                    <a:pt x="20031" y="14520"/>
                  </a:cubicBezTo>
                  <a:cubicBezTo>
                    <a:pt x="19291" y="13747"/>
                    <a:pt x="18552" y="13007"/>
                    <a:pt x="17846" y="12301"/>
                  </a:cubicBezTo>
                  <a:cubicBezTo>
                    <a:pt x="18821" y="7731"/>
                    <a:pt x="15998" y="2420"/>
                    <a:pt x="12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6" name="Google Shape;7016;p66"/>
            <p:cNvGrpSpPr/>
            <p:nvPr/>
          </p:nvGrpSpPr>
          <p:grpSpPr>
            <a:xfrm flipH="1">
              <a:off x="848127" y="3982888"/>
              <a:ext cx="858984" cy="926310"/>
              <a:chOff x="-1257406" y="382134"/>
              <a:chExt cx="1151144" cy="1241370"/>
            </a:xfrm>
          </p:grpSpPr>
          <p:sp>
            <p:nvSpPr>
              <p:cNvPr id="7017" name="Google Shape;7017;p66"/>
              <p:cNvSpPr/>
              <p:nvPr/>
            </p:nvSpPr>
            <p:spPr>
              <a:xfrm rot="2500418" flipH="1">
                <a:off x="-1071749" y="547276"/>
                <a:ext cx="801048" cy="799520"/>
              </a:xfrm>
              <a:custGeom>
                <a:avLst/>
                <a:gdLst/>
                <a:ahLst/>
                <a:cxnLst/>
                <a:rect l="l" t="t" r="r" b="b"/>
                <a:pathLst>
                  <a:path w="142123" h="141852" extrusionOk="0">
                    <a:moveTo>
                      <a:pt x="73161" y="1"/>
                    </a:moveTo>
                    <a:cubicBezTo>
                      <a:pt x="69795" y="1"/>
                      <a:pt x="66457" y="324"/>
                      <a:pt x="63188" y="1001"/>
                    </a:cubicBezTo>
                    <a:cubicBezTo>
                      <a:pt x="27658" y="8673"/>
                      <a:pt x="3432" y="40368"/>
                      <a:pt x="808" y="76504"/>
                    </a:cubicBezTo>
                    <a:cubicBezTo>
                      <a:pt x="0" y="91847"/>
                      <a:pt x="1615" y="105372"/>
                      <a:pt x="11104" y="117889"/>
                    </a:cubicBezTo>
                    <a:cubicBezTo>
                      <a:pt x="18775" y="127377"/>
                      <a:pt x="28869" y="134645"/>
                      <a:pt x="40376" y="138884"/>
                    </a:cubicBezTo>
                    <a:cubicBezTo>
                      <a:pt x="45605" y="140863"/>
                      <a:pt x="51130" y="141852"/>
                      <a:pt x="56675" y="141852"/>
                    </a:cubicBezTo>
                    <a:cubicBezTo>
                      <a:pt x="59052" y="141852"/>
                      <a:pt x="61432" y="141670"/>
                      <a:pt x="63794" y="141307"/>
                    </a:cubicBezTo>
                    <a:cubicBezTo>
                      <a:pt x="75503" y="138481"/>
                      <a:pt x="86404" y="133030"/>
                      <a:pt x="95691" y="125560"/>
                    </a:cubicBezTo>
                    <a:cubicBezTo>
                      <a:pt x="109419" y="115264"/>
                      <a:pt x="120118" y="106180"/>
                      <a:pt x="129001" y="91241"/>
                    </a:cubicBezTo>
                    <a:cubicBezTo>
                      <a:pt x="136874" y="77715"/>
                      <a:pt x="142123" y="59142"/>
                      <a:pt x="135865" y="43194"/>
                    </a:cubicBezTo>
                    <a:cubicBezTo>
                      <a:pt x="126224" y="18913"/>
                      <a:pt x="98899" y="1"/>
                      <a:pt x="73161" y="1"/>
                    </a:cubicBezTo>
                    <a:close/>
                  </a:path>
                </a:pathLst>
              </a:custGeom>
              <a:solidFill>
                <a:srgbClr val="FF791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8" name="Google Shape;7018;p66"/>
              <p:cNvSpPr/>
              <p:nvPr/>
            </p:nvSpPr>
            <p:spPr>
              <a:xfrm rot="2501283" flipH="1">
                <a:off x="-382772" y="1122486"/>
                <a:ext cx="18211" cy="2077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3685" extrusionOk="0">
                    <a:moveTo>
                      <a:pt x="1242" y="0"/>
                    </a:moveTo>
                    <a:cubicBezTo>
                      <a:pt x="1085" y="0"/>
                      <a:pt x="937" y="40"/>
                      <a:pt x="808" y="126"/>
                    </a:cubicBezTo>
                    <a:cubicBezTo>
                      <a:pt x="202" y="328"/>
                      <a:pt x="1" y="1338"/>
                      <a:pt x="404" y="2347"/>
                    </a:cubicBezTo>
                    <a:cubicBezTo>
                      <a:pt x="880" y="3141"/>
                      <a:pt x="1482" y="3685"/>
                      <a:pt x="2011" y="3685"/>
                    </a:cubicBezTo>
                    <a:cubicBezTo>
                      <a:pt x="2155" y="3685"/>
                      <a:pt x="2294" y="3645"/>
                      <a:pt x="2423" y="3558"/>
                    </a:cubicBezTo>
                    <a:cubicBezTo>
                      <a:pt x="3029" y="3357"/>
                      <a:pt x="3231" y="2347"/>
                      <a:pt x="2827" y="1338"/>
                    </a:cubicBezTo>
                    <a:cubicBezTo>
                      <a:pt x="2509" y="544"/>
                      <a:pt x="1817" y="0"/>
                      <a:pt x="12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9" name="Google Shape;7019;p66"/>
              <p:cNvSpPr/>
              <p:nvPr/>
            </p:nvSpPr>
            <p:spPr>
              <a:xfrm rot="2501283" flipH="1">
                <a:off x="-372619" y="1103911"/>
                <a:ext cx="20426" cy="15438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2739" extrusionOk="0">
                    <a:moveTo>
                      <a:pt x="2071" y="0"/>
                    </a:moveTo>
                    <a:cubicBezTo>
                      <a:pt x="1854" y="0"/>
                      <a:pt x="1629" y="50"/>
                      <a:pt x="1403" y="163"/>
                    </a:cubicBezTo>
                    <a:cubicBezTo>
                      <a:pt x="0" y="689"/>
                      <a:pt x="578" y="2738"/>
                      <a:pt x="1944" y="2738"/>
                    </a:cubicBezTo>
                    <a:cubicBezTo>
                      <a:pt x="2151" y="2738"/>
                      <a:pt x="2376" y="2691"/>
                      <a:pt x="2614" y="2585"/>
                    </a:cubicBezTo>
                    <a:cubicBezTo>
                      <a:pt x="3220" y="2383"/>
                      <a:pt x="3624" y="1576"/>
                      <a:pt x="3422" y="768"/>
                    </a:cubicBezTo>
                    <a:cubicBezTo>
                      <a:pt x="3131" y="332"/>
                      <a:pt x="2630" y="0"/>
                      <a:pt x="2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0" name="Google Shape;7020;p66"/>
              <p:cNvSpPr/>
              <p:nvPr/>
            </p:nvSpPr>
            <p:spPr>
              <a:xfrm rot="2501283" flipH="1">
                <a:off x="-373352" y="1060294"/>
                <a:ext cx="30723" cy="26119"/>
              </a:xfrm>
              <a:custGeom>
                <a:avLst/>
                <a:gdLst/>
                <a:ahLst/>
                <a:cxnLst/>
                <a:rect l="l" t="t" r="r" b="b"/>
                <a:pathLst>
                  <a:path w="5451" h="4634" extrusionOk="0">
                    <a:moveTo>
                      <a:pt x="2842" y="1"/>
                    </a:moveTo>
                    <a:cubicBezTo>
                      <a:pt x="2499" y="1"/>
                      <a:pt x="2151" y="76"/>
                      <a:pt x="1817" y="243"/>
                    </a:cubicBezTo>
                    <a:cubicBezTo>
                      <a:pt x="606" y="848"/>
                      <a:pt x="0" y="2261"/>
                      <a:pt x="606" y="3271"/>
                    </a:cubicBezTo>
                    <a:cubicBezTo>
                      <a:pt x="909" y="4179"/>
                      <a:pt x="1779" y="4633"/>
                      <a:pt x="2707" y="4633"/>
                    </a:cubicBezTo>
                    <a:cubicBezTo>
                      <a:pt x="3016" y="4633"/>
                      <a:pt x="3331" y="4583"/>
                      <a:pt x="3634" y="4482"/>
                    </a:cubicBezTo>
                    <a:cubicBezTo>
                      <a:pt x="4845" y="3876"/>
                      <a:pt x="5451" y="2463"/>
                      <a:pt x="5047" y="1252"/>
                    </a:cubicBezTo>
                    <a:cubicBezTo>
                      <a:pt x="4608" y="520"/>
                      <a:pt x="3745" y="1"/>
                      <a:pt x="28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1" name="Google Shape;7021;p66"/>
              <p:cNvSpPr/>
              <p:nvPr/>
            </p:nvSpPr>
            <p:spPr>
              <a:xfrm rot="2501283" flipH="1">
                <a:off x="-407366" y="1077019"/>
                <a:ext cx="28452" cy="23695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4204" extrusionOk="0">
                    <a:moveTo>
                      <a:pt x="2830" y="0"/>
                    </a:moveTo>
                    <a:cubicBezTo>
                      <a:pt x="2485" y="0"/>
                      <a:pt x="2141" y="91"/>
                      <a:pt x="1817" y="285"/>
                    </a:cubicBezTo>
                    <a:cubicBezTo>
                      <a:pt x="606" y="688"/>
                      <a:pt x="0" y="1900"/>
                      <a:pt x="404" y="3111"/>
                    </a:cubicBezTo>
                    <a:cubicBezTo>
                      <a:pt x="816" y="3797"/>
                      <a:pt x="1507" y="4203"/>
                      <a:pt x="2287" y="4203"/>
                    </a:cubicBezTo>
                    <a:cubicBezTo>
                      <a:pt x="2656" y="4203"/>
                      <a:pt x="3044" y="4113"/>
                      <a:pt x="3432" y="3918"/>
                    </a:cubicBezTo>
                    <a:cubicBezTo>
                      <a:pt x="4442" y="3515"/>
                      <a:pt x="5047" y="2303"/>
                      <a:pt x="4845" y="1092"/>
                    </a:cubicBezTo>
                    <a:cubicBezTo>
                      <a:pt x="4297" y="406"/>
                      <a:pt x="3562" y="0"/>
                      <a:pt x="283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2" name="Google Shape;7022;p66"/>
              <p:cNvSpPr/>
              <p:nvPr/>
            </p:nvSpPr>
            <p:spPr>
              <a:xfrm rot="2501283" flipH="1">
                <a:off x="-383245" y="1038854"/>
                <a:ext cx="11385" cy="11988"/>
              </a:xfrm>
              <a:custGeom>
                <a:avLst/>
                <a:gdLst/>
                <a:ahLst/>
                <a:cxnLst/>
                <a:rect l="l" t="t" r="r" b="b"/>
                <a:pathLst>
                  <a:path w="2020" h="2127" extrusionOk="0">
                    <a:moveTo>
                      <a:pt x="827" y="0"/>
                    </a:moveTo>
                    <a:cubicBezTo>
                      <a:pt x="754" y="0"/>
                      <a:pt x="680" y="17"/>
                      <a:pt x="606" y="54"/>
                    </a:cubicBezTo>
                    <a:cubicBezTo>
                      <a:pt x="202" y="256"/>
                      <a:pt x="1" y="861"/>
                      <a:pt x="404" y="1467"/>
                    </a:cubicBezTo>
                    <a:cubicBezTo>
                      <a:pt x="569" y="1797"/>
                      <a:pt x="869" y="2126"/>
                      <a:pt x="1193" y="2126"/>
                    </a:cubicBezTo>
                    <a:cubicBezTo>
                      <a:pt x="1266" y="2126"/>
                      <a:pt x="1340" y="2110"/>
                      <a:pt x="1414" y="2073"/>
                    </a:cubicBezTo>
                    <a:cubicBezTo>
                      <a:pt x="1817" y="1871"/>
                      <a:pt x="2019" y="1265"/>
                      <a:pt x="1616" y="659"/>
                    </a:cubicBezTo>
                    <a:cubicBezTo>
                      <a:pt x="1451" y="330"/>
                      <a:pt x="1151" y="0"/>
                      <a:pt x="8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3" name="Google Shape;7023;p66"/>
              <p:cNvSpPr/>
              <p:nvPr/>
            </p:nvSpPr>
            <p:spPr>
              <a:xfrm rot="2501283" flipH="1">
                <a:off x="-371145" y="993105"/>
                <a:ext cx="23904" cy="26333"/>
              </a:xfrm>
              <a:custGeom>
                <a:avLst/>
                <a:gdLst/>
                <a:ahLst/>
                <a:cxnLst/>
                <a:rect l="l" t="t" r="r" b="b"/>
                <a:pathLst>
                  <a:path w="4241" h="4672" extrusionOk="0">
                    <a:moveTo>
                      <a:pt x="1639" y="0"/>
                    </a:moveTo>
                    <a:cubicBezTo>
                      <a:pt x="1432" y="0"/>
                      <a:pt x="1221" y="41"/>
                      <a:pt x="1010" y="125"/>
                    </a:cubicBezTo>
                    <a:cubicBezTo>
                      <a:pt x="203" y="327"/>
                      <a:pt x="1" y="1740"/>
                      <a:pt x="607" y="2951"/>
                    </a:cubicBezTo>
                    <a:cubicBezTo>
                      <a:pt x="1105" y="3948"/>
                      <a:pt x="1877" y="4671"/>
                      <a:pt x="2584" y="4671"/>
                    </a:cubicBezTo>
                    <a:cubicBezTo>
                      <a:pt x="2737" y="4671"/>
                      <a:pt x="2886" y="4638"/>
                      <a:pt x="3029" y="4566"/>
                    </a:cubicBezTo>
                    <a:cubicBezTo>
                      <a:pt x="4039" y="4162"/>
                      <a:pt x="4240" y="2749"/>
                      <a:pt x="3635" y="1538"/>
                    </a:cubicBezTo>
                    <a:cubicBezTo>
                      <a:pt x="3156" y="580"/>
                      <a:pt x="2424" y="0"/>
                      <a:pt x="16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4" name="Google Shape;7024;p66"/>
              <p:cNvSpPr/>
              <p:nvPr/>
            </p:nvSpPr>
            <p:spPr>
              <a:xfrm rot="2501283" flipH="1">
                <a:off x="-380382" y="949933"/>
                <a:ext cx="38693" cy="36405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6459" extrusionOk="0">
                    <a:moveTo>
                      <a:pt x="3125" y="0"/>
                    </a:moveTo>
                    <a:cubicBezTo>
                      <a:pt x="2757" y="0"/>
                      <a:pt x="2383" y="65"/>
                      <a:pt x="2020" y="201"/>
                    </a:cubicBezTo>
                    <a:cubicBezTo>
                      <a:pt x="607" y="1009"/>
                      <a:pt x="1" y="2826"/>
                      <a:pt x="808" y="4441"/>
                    </a:cubicBezTo>
                    <a:cubicBezTo>
                      <a:pt x="1278" y="5692"/>
                      <a:pt x="2474" y="6459"/>
                      <a:pt x="3741" y="6459"/>
                    </a:cubicBezTo>
                    <a:cubicBezTo>
                      <a:pt x="4109" y="6459"/>
                      <a:pt x="4482" y="6394"/>
                      <a:pt x="4846" y="6258"/>
                    </a:cubicBezTo>
                    <a:cubicBezTo>
                      <a:pt x="6461" y="5450"/>
                      <a:pt x="6865" y="3633"/>
                      <a:pt x="6057" y="2018"/>
                    </a:cubicBezTo>
                    <a:cubicBezTo>
                      <a:pt x="5588" y="767"/>
                      <a:pt x="4391" y="0"/>
                      <a:pt x="31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5" name="Google Shape;7025;p66"/>
              <p:cNvSpPr/>
              <p:nvPr/>
            </p:nvSpPr>
            <p:spPr>
              <a:xfrm rot="2501283" flipH="1">
                <a:off x="-421170" y="990132"/>
                <a:ext cx="24484" cy="19907"/>
              </a:xfrm>
              <a:custGeom>
                <a:avLst/>
                <a:gdLst/>
                <a:ahLst/>
                <a:cxnLst/>
                <a:rect l="l" t="t" r="r" b="b"/>
                <a:pathLst>
                  <a:path w="4344" h="3532" extrusionOk="0">
                    <a:moveTo>
                      <a:pt x="2214" y="0"/>
                    </a:moveTo>
                    <a:cubicBezTo>
                      <a:pt x="1955" y="0"/>
                      <a:pt x="1684" y="50"/>
                      <a:pt x="1414" y="158"/>
                    </a:cubicBezTo>
                    <a:cubicBezTo>
                      <a:pt x="1" y="764"/>
                      <a:pt x="1" y="2783"/>
                      <a:pt x="1414" y="3389"/>
                    </a:cubicBezTo>
                    <a:cubicBezTo>
                      <a:pt x="1642" y="3487"/>
                      <a:pt x="1876" y="3532"/>
                      <a:pt x="2105" y="3532"/>
                    </a:cubicBezTo>
                    <a:cubicBezTo>
                      <a:pt x="3291" y="3532"/>
                      <a:pt x="4344" y="2320"/>
                      <a:pt x="3836" y="966"/>
                    </a:cubicBezTo>
                    <a:cubicBezTo>
                      <a:pt x="3541" y="375"/>
                      <a:pt x="2921" y="0"/>
                      <a:pt x="22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6" name="Google Shape;7026;p66"/>
              <p:cNvSpPr/>
              <p:nvPr/>
            </p:nvSpPr>
            <p:spPr>
              <a:xfrm rot="2501283" flipH="1">
                <a:off x="-348035" y="1023778"/>
                <a:ext cx="23255" cy="18910"/>
              </a:xfrm>
              <a:custGeom>
                <a:avLst/>
                <a:gdLst/>
                <a:ahLst/>
                <a:cxnLst/>
                <a:rect l="l" t="t" r="r" b="b"/>
                <a:pathLst>
                  <a:path w="4126" h="3355" extrusionOk="0">
                    <a:moveTo>
                      <a:pt x="2540" y="1"/>
                    </a:moveTo>
                    <a:cubicBezTo>
                      <a:pt x="1398" y="1"/>
                      <a:pt x="1" y="1109"/>
                      <a:pt x="693" y="2217"/>
                    </a:cubicBezTo>
                    <a:cubicBezTo>
                      <a:pt x="851" y="2847"/>
                      <a:pt x="1624" y="3355"/>
                      <a:pt x="2340" y="3355"/>
                    </a:cubicBezTo>
                    <a:cubicBezTo>
                      <a:pt x="2540" y="3355"/>
                      <a:pt x="2737" y="3315"/>
                      <a:pt x="2914" y="3226"/>
                    </a:cubicBezTo>
                    <a:cubicBezTo>
                      <a:pt x="3721" y="2822"/>
                      <a:pt x="4125" y="1611"/>
                      <a:pt x="3721" y="804"/>
                    </a:cubicBezTo>
                    <a:cubicBezTo>
                      <a:pt x="3531" y="233"/>
                      <a:pt x="3062" y="1"/>
                      <a:pt x="25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7" name="Google Shape;7027;p66"/>
              <p:cNvSpPr/>
              <p:nvPr/>
            </p:nvSpPr>
            <p:spPr>
              <a:xfrm rot="2501283" flipH="1">
                <a:off x="-417172" y="1167162"/>
                <a:ext cx="14795" cy="10794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915" extrusionOk="0">
                    <a:moveTo>
                      <a:pt x="1681" y="0"/>
                    </a:moveTo>
                    <a:cubicBezTo>
                      <a:pt x="1472" y="0"/>
                      <a:pt x="1241" y="66"/>
                      <a:pt x="1010" y="220"/>
                    </a:cubicBezTo>
                    <a:cubicBezTo>
                      <a:pt x="404" y="422"/>
                      <a:pt x="0" y="1028"/>
                      <a:pt x="202" y="1431"/>
                    </a:cubicBezTo>
                    <a:cubicBezTo>
                      <a:pt x="350" y="1727"/>
                      <a:pt x="714" y="1914"/>
                      <a:pt x="1136" y="1914"/>
                    </a:cubicBezTo>
                    <a:cubicBezTo>
                      <a:pt x="1291" y="1914"/>
                      <a:pt x="1453" y="1889"/>
                      <a:pt x="1615" y="1835"/>
                    </a:cubicBezTo>
                    <a:cubicBezTo>
                      <a:pt x="2423" y="1431"/>
                      <a:pt x="2625" y="826"/>
                      <a:pt x="2423" y="422"/>
                    </a:cubicBezTo>
                    <a:cubicBezTo>
                      <a:pt x="2298" y="173"/>
                      <a:pt x="2019" y="0"/>
                      <a:pt x="16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8" name="Google Shape;7028;p66"/>
              <p:cNvSpPr/>
              <p:nvPr/>
            </p:nvSpPr>
            <p:spPr>
              <a:xfrm rot="2501283" flipH="1">
                <a:off x="-419440" y="1134227"/>
                <a:ext cx="15939" cy="13753"/>
              </a:xfrm>
              <a:custGeom>
                <a:avLst/>
                <a:gdLst/>
                <a:ahLst/>
                <a:cxnLst/>
                <a:rect l="l" t="t" r="r" b="b"/>
                <a:pathLst>
                  <a:path w="2828" h="2440" extrusionOk="0">
                    <a:moveTo>
                      <a:pt x="1694" y="1"/>
                    </a:moveTo>
                    <a:cubicBezTo>
                      <a:pt x="1465" y="1"/>
                      <a:pt x="1225" y="68"/>
                      <a:pt x="1010" y="211"/>
                    </a:cubicBezTo>
                    <a:cubicBezTo>
                      <a:pt x="203" y="413"/>
                      <a:pt x="1" y="1220"/>
                      <a:pt x="203" y="1826"/>
                    </a:cubicBezTo>
                    <a:cubicBezTo>
                      <a:pt x="464" y="2217"/>
                      <a:pt x="808" y="2440"/>
                      <a:pt x="1183" y="2440"/>
                    </a:cubicBezTo>
                    <a:cubicBezTo>
                      <a:pt x="1389" y="2440"/>
                      <a:pt x="1603" y="2373"/>
                      <a:pt x="1818" y="2230"/>
                    </a:cubicBezTo>
                    <a:cubicBezTo>
                      <a:pt x="2625" y="2028"/>
                      <a:pt x="2827" y="1220"/>
                      <a:pt x="2625" y="614"/>
                    </a:cubicBezTo>
                    <a:cubicBezTo>
                      <a:pt x="2495" y="223"/>
                      <a:pt x="2112" y="1"/>
                      <a:pt x="169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9" name="Google Shape;7029;p66"/>
              <p:cNvSpPr/>
              <p:nvPr/>
            </p:nvSpPr>
            <p:spPr>
              <a:xfrm rot="2501283" flipH="1">
                <a:off x="-456841" y="1168535"/>
                <a:ext cx="14795" cy="11588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2056" extrusionOk="0">
                    <a:moveTo>
                      <a:pt x="1593" y="0"/>
                    </a:moveTo>
                    <a:cubicBezTo>
                      <a:pt x="1377" y="0"/>
                      <a:pt x="1164" y="66"/>
                      <a:pt x="1010" y="220"/>
                    </a:cubicBezTo>
                    <a:cubicBezTo>
                      <a:pt x="404" y="422"/>
                      <a:pt x="0" y="1028"/>
                      <a:pt x="202" y="1633"/>
                    </a:cubicBezTo>
                    <a:cubicBezTo>
                      <a:pt x="327" y="1883"/>
                      <a:pt x="683" y="2055"/>
                      <a:pt x="1080" y="2055"/>
                    </a:cubicBezTo>
                    <a:cubicBezTo>
                      <a:pt x="1325" y="2055"/>
                      <a:pt x="1586" y="1990"/>
                      <a:pt x="1817" y="1835"/>
                    </a:cubicBezTo>
                    <a:cubicBezTo>
                      <a:pt x="2221" y="1633"/>
                      <a:pt x="2625" y="1028"/>
                      <a:pt x="2423" y="422"/>
                    </a:cubicBezTo>
                    <a:cubicBezTo>
                      <a:pt x="2298" y="173"/>
                      <a:pt x="1942" y="0"/>
                      <a:pt x="15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0" name="Google Shape;7030;p66"/>
              <p:cNvSpPr/>
              <p:nvPr/>
            </p:nvSpPr>
            <p:spPr>
              <a:xfrm rot="2501283" flipH="1">
                <a:off x="-474244" y="1207402"/>
                <a:ext cx="9108" cy="841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493" extrusionOk="0">
                    <a:moveTo>
                      <a:pt x="840" y="1"/>
                    </a:moveTo>
                    <a:cubicBezTo>
                      <a:pt x="744" y="1"/>
                      <a:pt x="661" y="26"/>
                      <a:pt x="607" y="80"/>
                    </a:cubicBezTo>
                    <a:cubicBezTo>
                      <a:pt x="203" y="80"/>
                      <a:pt x="1" y="685"/>
                      <a:pt x="203" y="1089"/>
                    </a:cubicBezTo>
                    <a:cubicBezTo>
                      <a:pt x="405" y="1493"/>
                      <a:pt x="808" y="1493"/>
                      <a:pt x="1212" y="1493"/>
                    </a:cubicBezTo>
                    <a:cubicBezTo>
                      <a:pt x="1616" y="1291"/>
                      <a:pt x="1616" y="685"/>
                      <a:pt x="1616" y="484"/>
                    </a:cubicBezTo>
                    <a:cubicBezTo>
                      <a:pt x="1468" y="188"/>
                      <a:pt x="1104" y="1"/>
                      <a:pt x="8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1" name="Google Shape;7031;p66"/>
              <p:cNvSpPr/>
              <p:nvPr/>
            </p:nvSpPr>
            <p:spPr>
              <a:xfrm rot="2501283" flipH="1">
                <a:off x="-458911" y="1111139"/>
                <a:ext cx="23441" cy="17980"/>
              </a:xfrm>
              <a:custGeom>
                <a:avLst/>
                <a:gdLst/>
                <a:ahLst/>
                <a:cxnLst/>
                <a:rect l="l" t="t" r="r" b="b"/>
                <a:pathLst>
                  <a:path w="4159" h="3190" extrusionOk="0">
                    <a:moveTo>
                      <a:pt x="2377" y="1"/>
                    </a:moveTo>
                    <a:cubicBezTo>
                      <a:pt x="2169" y="1"/>
                      <a:pt x="1952" y="51"/>
                      <a:pt x="1736" y="159"/>
                    </a:cubicBezTo>
                    <a:cubicBezTo>
                      <a:pt x="0" y="853"/>
                      <a:pt x="801" y="3189"/>
                      <a:pt x="2215" y="3189"/>
                    </a:cubicBezTo>
                    <a:cubicBezTo>
                      <a:pt x="2446" y="3189"/>
                      <a:pt x="2692" y="3127"/>
                      <a:pt x="2947" y="2985"/>
                    </a:cubicBezTo>
                    <a:cubicBezTo>
                      <a:pt x="3755" y="2582"/>
                      <a:pt x="4159" y="1572"/>
                      <a:pt x="3755" y="967"/>
                    </a:cubicBezTo>
                    <a:cubicBezTo>
                      <a:pt x="3459" y="375"/>
                      <a:pt x="2947" y="1"/>
                      <a:pt x="23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2" name="Google Shape;7032;p66"/>
              <p:cNvSpPr/>
              <p:nvPr/>
            </p:nvSpPr>
            <p:spPr>
              <a:xfrm rot="2501283" flipH="1">
                <a:off x="-426767" y="1211194"/>
                <a:ext cx="6831" cy="6262"/>
              </a:xfrm>
              <a:custGeom>
                <a:avLst/>
                <a:gdLst/>
                <a:ahLst/>
                <a:cxnLst/>
                <a:rect l="l" t="t" r="r" b="b"/>
                <a:pathLst>
                  <a:path w="1212" h="1111" extrusionOk="0">
                    <a:moveTo>
                      <a:pt x="960" y="0"/>
                    </a:moveTo>
                    <a:cubicBezTo>
                      <a:pt x="808" y="0"/>
                      <a:pt x="606" y="51"/>
                      <a:pt x="404" y="152"/>
                    </a:cubicBezTo>
                    <a:cubicBezTo>
                      <a:pt x="1" y="354"/>
                      <a:pt x="1" y="555"/>
                      <a:pt x="1" y="959"/>
                    </a:cubicBezTo>
                    <a:cubicBezTo>
                      <a:pt x="102" y="1060"/>
                      <a:pt x="253" y="1111"/>
                      <a:pt x="404" y="1111"/>
                    </a:cubicBezTo>
                    <a:cubicBezTo>
                      <a:pt x="556" y="1111"/>
                      <a:pt x="707" y="1060"/>
                      <a:pt x="808" y="959"/>
                    </a:cubicBezTo>
                    <a:cubicBezTo>
                      <a:pt x="1212" y="757"/>
                      <a:pt x="1212" y="354"/>
                      <a:pt x="1212" y="152"/>
                    </a:cubicBezTo>
                    <a:cubicBezTo>
                      <a:pt x="1212" y="51"/>
                      <a:pt x="1111" y="0"/>
                      <a:pt x="9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3" name="Google Shape;7033;p66"/>
              <p:cNvSpPr/>
              <p:nvPr/>
            </p:nvSpPr>
            <p:spPr>
              <a:xfrm rot="2501283" flipH="1">
                <a:off x="-462880" y="1029047"/>
                <a:ext cx="28452" cy="25324"/>
              </a:xfrm>
              <a:custGeom>
                <a:avLst/>
                <a:gdLst/>
                <a:ahLst/>
                <a:cxnLst/>
                <a:rect l="l" t="t" r="r" b="b"/>
                <a:pathLst>
                  <a:path w="5048" h="4493" extrusionOk="0">
                    <a:moveTo>
                      <a:pt x="2304" y="0"/>
                    </a:moveTo>
                    <a:cubicBezTo>
                      <a:pt x="2065" y="0"/>
                      <a:pt x="1831" y="40"/>
                      <a:pt x="1616" y="127"/>
                    </a:cubicBezTo>
                    <a:cubicBezTo>
                      <a:pt x="404" y="732"/>
                      <a:pt x="1" y="1944"/>
                      <a:pt x="606" y="3155"/>
                    </a:cubicBezTo>
                    <a:cubicBezTo>
                      <a:pt x="924" y="3949"/>
                      <a:pt x="1740" y="4493"/>
                      <a:pt x="2664" y="4493"/>
                    </a:cubicBezTo>
                    <a:cubicBezTo>
                      <a:pt x="2915" y="4493"/>
                      <a:pt x="3174" y="4452"/>
                      <a:pt x="3433" y="4366"/>
                    </a:cubicBezTo>
                    <a:cubicBezTo>
                      <a:pt x="4442" y="3760"/>
                      <a:pt x="5048" y="2347"/>
                      <a:pt x="4442" y="1338"/>
                    </a:cubicBezTo>
                    <a:cubicBezTo>
                      <a:pt x="4124" y="544"/>
                      <a:pt x="3183" y="0"/>
                      <a:pt x="23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4" name="Google Shape;7034;p66"/>
              <p:cNvSpPr/>
              <p:nvPr/>
            </p:nvSpPr>
            <p:spPr>
              <a:xfrm rot="2501283" flipH="1">
                <a:off x="-432038" y="1061302"/>
                <a:ext cx="17890" cy="14125"/>
              </a:xfrm>
              <a:custGeom>
                <a:avLst/>
                <a:gdLst/>
                <a:ahLst/>
                <a:cxnLst/>
                <a:rect l="l" t="t" r="r" b="b"/>
                <a:pathLst>
                  <a:path w="3174" h="2506" extrusionOk="0">
                    <a:moveTo>
                      <a:pt x="1882" y="0"/>
                    </a:moveTo>
                    <a:cubicBezTo>
                      <a:pt x="1035" y="0"/>
                      <a:pt x="0" y="823"/>
                      <a:pt x="549" y="1646"/>
                    </a:cubicBezTo>
                    <a:cubicBezTo>
                      <a:pt x="881" y="2144"/>
                      <a:pt x="1350" y="2506"/>
                      <a:pt x="1955" y="2506"/>
                    </a:cubicBezTo>
                    <a:cubicBezTo>
                      <a:pt x="2086" y="2506"/>
                      <a:pt x="2223" y="2489"/>
                      <a:pt x="2366" y="2453"/>
                    </a:cubicBezTo>
                    <a:cubicBezTo>
                      <a:pt x="2971" y="2050"/>
                      <a:pt x="3173" y="1242"/>
                      <a:pt x="2769" y="636"/>
                    </a:cubicBezTo>
                    <a:cubicBezTo>
                      <a:pt x="2640" y="183"/>
                      <a:pt x="2282" y="0"/>
                      <a:pt x="18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5" name="Google Shape;7035;p66"/>
              <p:cNvSpPr/>
              <p:nvPr/>
            </p:nvSpPr>
            <p:spPr>
              <a:xfrm rot="2501283" flipH="1">
                <a:off x="-453182" y="969244"/>
                <a:ext cx="10247" cy="6724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193" extrusionOk="0">
                    <a:moveTo>
                      <a:pt x="1454" y="0"/>
                    </a:moveTo>
                    <a:cubicBezTo>
                      <a:pt x="1238" y="0"/>
                      <a:pt x="956" y="117"/>
                      <a:pt x="606" y="233"/>
                    </a:cubicBezTo>
                    <a:cubicBezTo>
                      <a:pt x="203" y="435"/>
                      <a:pt x="1" y="839"/>
                      <a:pt x="1" y="1041"/>
                    </a:cubicBezTo>
                    <a:cubicBezTo>
                      <a:pt x="102" y="1142"/>
                      <a:pt x="253" y="1192"/>
                      <a:pt x="455" y="1192"/>
                    </a:cubicBezTo>
                    <a:cubicBezTo>
                      <a:pt x="657" y="1192"/>
                      <a:pt x="909" y="1142"/>
                      <a:pt x="1212" y="1041"/>
                    </a:cubicBezTo>
                    <a:cubicBezTo>
                      <a:pt x="1616" y="839"/>
                      <a:pt x="1818" y="435"/>
                      <a:pt x="1818" y="233"/>
                    </a:cubicBezTo>
                    <a:cubicBezTo>
                      <a:pt x="1732" y="63"/>
                      <a:pt x="1611" y="0"/>
                      <a:pt x="14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6" name="Google Shape;7036;p66"/>
              <p:cNvSpPr/>
              <p:nvPr/>
            </p:nvSpPr>
            <p:spPr>
              <a:xfrm rot="2501283" flipH="1">
                <a:off x="-431167" y="921931"/>
                <a:ext cx="15934" cy="19857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3523" extrusionOk="0">
                    <a:moveTo>
                      <a:pt x="854" y="1"/>
                    </a:moveTo>
                    <a:cubicBezTo>
                      <a:pt x="769" y="1"/>
                      <a:pt x="685" y="13"/>
                      <a:pt x="606" y="40"/>
                    </a:cubicBezTo>
                    <a:cubicBezTo>
                      <a:pt x="202" y="444"/>
                      <a:pt x="0" y="1251"/>
                      <a:pt x="404" y="2261"/>
                    </a:cubicBezTo>
                    <a:cubicBezTo>
                      <a:pt x="740" y="3102"/>
                      <a:pt x="1357" y="3522"/>
                      <a:pt x="1904" y="3522"/>
                    </a:cubicBezTo>
                    <a:cubicBezTo>
                      <a:pt x="2013" y="3522"/>
                      <a:pt x="2120" y="3506"/>
                      <a:pt x="2221" y="3472"/>
                    </a:cubicBezTo>
                    <a:cubicBezTo>
                      <a:pt x="2826" y="3270"/>
                      <a:pt x="2826" y="2261"/>
                      <a:pt x="2423" y="1251"/>
                    </a:cubicBezTo>
                    <a:cubicBezTo>
                      <a:pt x="2072" y="550"/>
                      <a:pt x="1417" y="1"/>
                      <a:pt x="85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7" name="Google Shape;7037;p66"/>
              <p:cNvSpPr/>
              <p:nvPr/>
            </p:nvSpPr>
            <p:spPr>
              <a:xfrm rot="2501283" flipH="1">
                <a:off x="-351004" y="887802"/>
                <a:ext cx="15934" cy="17585"/>
              </a:xfrm>
              <a:custGeom>
                <a:avLst/>
                <a:gdLst/>
                <a:ahLst/>
                <a:cxnLst/>
                <a:rect l="l" t="t" r="r" b="b"/>
                <a:pathLst>
                  <a:path w="2827" h="3120" extrusionOk="0">
                    <a:moveTo>
                      <a:pt x="990" y="1"/>
                    </a:moveTo>
                    <a:cubicBezTo>
                      <a:pt x="923" y="1"/>
                      <a:pt x="862" y="13"/>
                      <a:pt x="808" y="40"/>
                    </a:cubicBezTo>
                    <a:cubicBezTo>
                      <a:pt x="202" y="242"/>
                      <a:pt x="0" y="1252"/>
                      <a:pt x="404" y="2059"/>
                    </a:cubicBezTo>
                    <a:cubicBezTo>
                      <a:pt x="738" y="2728"/>
                      <a:pt x="1350" y="3120"/>
                      <a:pt x="1894" y="3120"/>
                    </a:cubicBezTo>
                    <a:cubicBezTo>
                      <a:pt x="2007" y="3120"/>
                      <a:pt x="2117" y="3103"/>
                      <a:pt x="2221" y="3069"/>
                    </a:cubicBezTo>
                    <a:cubicBezTo>
                      <a:pt x="2624" y="2867"/>
                      <a:pt x="2826" y="1857"/>
                      <a:pt x="2423" y="1050"/>
                    </a:cubicBezTo>
                    <a:cubicBezTo>
                      <a:pt x="2073" y="525"/>
                      <a:pt x="1420" y="1"/>
                      <a:pt x="9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8" name="Google Shape;7038;p66"/>
              <p:cNvSpPr/>
              <p:nvPr/>
            </p:nvSpPr>
            <p:spPr>
              <a:xfrm rot="-7940043" flipH="1">
                <a:off x="-1108179" y="946494"/>
                <a:ext cx="402164" cy="568745"/>
              </a:xfrm>
              <a:custGeom>
                <a:avLst/>
                <a:gdLst/>
                <a:ahLst/>
                <a:cxnLst/>
                <a:rect l="l" t="t" r="r" b="b"/>
                <a:pathLst>
                  <a:path w="79541" h="112488" extrusionOk="0">
                    <a:moveTo>
                      <a:pt x="35934" y="1"/>
                    </a:moveTo>
                    <a:cubicBezTo>
                      <a:pt x="32502" y="10902"/>
                      <a:pt x="3432" y="101950"/>
                      <a:pt x="0" y="112245"/>
                    </a:cubicBezTo>
                    <a:cubicBezTo>
                      <a:pt x="296" y="111950"/>
                      <a:pt x="591" y="111762"/>
                      <a:pt x="649" y="111762"/>
                    </a:cubicBezTo>
                    <a:cubicBezTo>
                      <a:pt x="670" y="111762"/>
                      <a:pt x="660" y="111787"/>
                      <a:pt x="606" y="111842"/>
                    </a:cubicBezTo>
                    <a:cubicBezTo>
                      <a:pt x="388" y="112103"/>
                      <a:pt x="2571" y="112487"/>
                      <a:pt x="6291" y="112487"/>
                    </a:cubicBezTo>
                    <a:cubicBezTo>
                      <a:pt x="19797" y="112487"/>
                      <a:pt x="53554" y="107427"/>
                      <a:pt x="66216" y="73081"/>
                    </a:cubicBezTo>
                    <a:cubicBezTo>
                      <a:pt x="79540" y="36945"/>
                      <a:pt x="47643" y="8682"/>
                      <a:pt x="35934" y="1"/>
                    </a:cubicBezTo>
                    <a:close/>
                  </a:path>
                </a:pathLst>
              </a:custGeom>
              <a:solidFill>
                <a:srgbClr val="EFCF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9" name="Google Shape;7039;p66"/>
              <p:cNvSpPr/>
              <p:nvPr/>
            </p:nvSpPr>
            <p:spPr>
              <a:xfrm rot="-7940043" flipH="1">
                <a:off x="-1119253" y="963431"/>
                <a:ext cx="469849" cy="581325"/>
              </a:xfrm>
              <a:custGeom>
                <a:avLst/>
                <a:gdLst/>
                <a:ahLst/>
                <a:cxnLst/>
                <a:rect l="l" t="t" r="r" b="b"/>
                <a:pathLst>
                  <a:path w="92928" h="114976" extrusionOk="0">
                    <a:moveTo>
                      <a:pt x="36603" y="0"/>
                    </a:moveTo>
                    <a:lnTo>
                      <a:pt x="36199" y="1010"/>
                    </a:lnTo>
                    <a:cubicBezTo>
                      <a:pt x="47908" y="9691"/>
                      <a:pt x="80007" y="37954"/>
                      <a:pt x="66481" y="74090"/>
                    </a:cubicBezTo>
                    <a:cubicBezTo>
                      <a:pt x="53661" y="108436"/>
                      <a:pt x="19993" y="113496"/>
                      <a:pt x="6534" y="113496"/>
                    </a:cubicBezTo>
                    <a:cubicBezTo>
                      <a:pt x="2827" y="113496"/>
                      <a:pt x="653" y="113112"/>
                      <a:pt x="871" y="112851"/>
                    </a:cubicBezTo>
                    <a:lnTo>
                      <a:pt x="871" y="112851"/>
                    </a:lnTo>
                    <a:cubicBezTo>
                      <a:pt x="770" y="112952"/>
                      <a:pt x="568" y="113153"/>
                      <a:pt x="265" y="113456"/>
                    </a:cubicBezTo>
                    <a:cubicBezTo>
                      <a:pt x="63" y="113658"/>
                      <a:pt x="63" y="113860"/>
                      <a:pt x="63" y="114062"/>
                    </a:cubicBezTo>
                    <a:cubicBezTo>
                      <a:pt x="1" y="114124"/>
                      <a:pt x="4714" y="114976"/>
                      <a:pt x="11764" y="114976"/>
                    </a:cubicBezTo>
                    <a:cubicBezTo>
                      <a:pt x="27541" y="114976"/>
                      <a:pt x="55025" y="110710"/>
                      <a:pt x="66885" y="83780"/>
                    </a:cubicBezTo>
                    <a:cubicBezTo>
                      <a:pt x="92927" y="24630"/>
                      <a:pt x="36603" y="0"/>
                      <a:pt x="36603" y="0"/>
                    </a:cubicBezTo>
                    <a:close/>
                  </a:path>
                </a:pathLst>
              </a:custGeom>
              <a:solidFill>
                <a:srgbClr val="F43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0" name="Google Shape;7040;p66"/>
              <p:cNvSpPr/>
              <p:nvPr/>
            </p:nvSpPr>
            <p:spPr>
              <a:xfrm rot="-7940043" flipH="1">
                <a:off x="-1022822" y="1155864"/>
                <a:ext cx="42875" cy="144947"/>
              </a:xfrm>
              <a:custGeom>
                <a:avLst/>
                <a:gdLst/>
                <a:ahLst/>
                <a:cxnLst/>
                <a:rect l="l" t="t" r="r" b="b"/>
                <a:pathLst>
                  <a:path w="8480" h="28668" extrusionOk="0">
                    <a:moveTo>
                      <a:pt x="8479" y="1"/>
                    </a:moveTo>
                    <a:lnTo>
                      <a:pt x="8479" y="1"/>
                    </a:lnTo>
                    <a:cubicBezTo>
                      <a:pt x="7470" y="1414"/>
                      <a:pt x="6864" y="2625"/>
                      <a:pt x="6057" y="4240"/>
                    </a:cubicBezTo>
                    <a:cubicBezTo>
                      <a:pt x="5451" y="5653"/>
                      <a:pt x="4846" y="7066"/>
                      <a:pt x="4240" y="8681"/>
                    </a:cubicBezTo>
                    <a:cubicBezTo>
                      <a:pt x="3634" y="10297"/>
                      <a:pt x="3029" y="12113"/>
                      <a:pt x="2625" y="13930"/>
                    </a:cubicBezTo>
                    <a:cubicBezTo>
                      <a:pt x="2221" y="15747"/>
                      <a:pt x="1817" y="17564"/>
                      <a:pt x="1414" y="19381"/>
                    </a:cubicBezTo>
                    <a:cubicBezTo>
                      <a:pt x="1212" y="20996"/>
                      <a:pt x="808" y="22611"/>
                      <a:pt x="606" y="24024"/>
                    </a:cubicBezTo>
                    <a:cubicBezTo>
                      <a:pt x="202" y="25639"/>
                      <a:pt x="0" y="27052"/>
                      <a:pt x="0" y="28667"/>
                    </a:cubicBezTo>
                    <a:cubicBezTo>
                      <a:pt x="808" y="27456"/>
                      <a:pt x="1615" y="26043"/>
                      <a:pt x="2221" y="24630"/>
                    </a:cubicBezTo>
                    <a:cubicBezTo>
                      <a:pt x="2827" y="23015"/>
                      <a:pt x="3432" y="21602"/>
                      <a:pt x="4038" y="20189"/>
                    </a:cubicBezTo>
                    <a:cubicBezTo>
                      <a:pt x="4442" y="18372"/>
                      <a:pt x="5047" y="16555"/>
                      <a:pt x="5451" y="14738"/>
                    </a:cubicBezTo>
                    <a:cubicBezTo>
                      <a:pt x="6057" y="12921"/>
                      <a:pt x="6461" y="11104"/>
                      <a:pt x="6864" y="9489"/>
                    </a:cubicBezTo>
                    <a:cubicBezTo>
                      <a:pt x="6864" y="8480"/>
                      <a:pt x="7066" y="7672"/>
                      <a:pt x="7268" y="6865"/>
                    </a:cubicBezTo>
                    <a:cubicBezTo>
                      <a:pt x="7470" y="6057"/>
                      <a:pt x="7470" y="5451"/>
                      <a:pt x="7672" y="4644"/>
                    </a:cubicBezTo>
                    <a:cubicBezTo>
                      <a:pt x="8076" y="3231"/>
                      <a:pt x="8277" y="1616"/>
                      <a:pt x="847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1" name="Google Shape;7041;p66"/>
              <p:cNvSpPr/>
              <p:nvPr/>
            </p:nvSpPr>
            <p:spPr>
              <a:xfrm rot="-7940043" flipH="1">
                <a:off x="-1039052" y="1281868"/>
                <a:ext cx="17357" cy="52057"/>
              </a:xfrm>
              <a:custGeom>
                <a:avLst/>
                <a:gdLst/>
                <a:ahLst/>
                <a:cxnLst/>
                <a:rect l="l" t="t" r="r" b="b"/>
                <a:pathLst>
                  <a:path w="3433" h="10296" extrusionOk="0">
                    <a:moveTo>
                      <a:pt x="2827" y="0"/>
                    </a:moveTo>
                    <a:cubicBezTo>
                      <a:pt x="2221" y="404"/>
                      <a:pt x="1817" y="808"/>
                      <a:pt x="1615" y="1413"/>
                    </a:cubicBezTo>
                    <a:cubicBezTo>
                      <a:pt x="1010" y="2423"/>
                      <a:pt x="404" y="3634"/>
                      <a:pt x="202" y="5047"/>
                    </a:cubicBezTo>
                    <a:cubicBezTo>
                      <a:pt x="202" y="5451"/>
                      <a:pt x="0" y="6056"/>
                      <a:pt x="0" y="6662"/>
                    </a:cubicBezTo>
                    <a:lnTo>
                      <a:pt x="0" y="8479"/>
                    </a:lnTo>
                    <a:cubicBezTo>
                      <a:pt x="0" y="9085"/>
                      <a:pt x="202" y="9690"/>
                      <a:pt x="404" y="10296"/>
                    </a:cubicBezTo>
                    <a:cubicBezTo>
                      <a:pt x="808" y="9892"/>
                      <a:pt x="1211" y="9488"/>
                      <a:pt x="1615" y="9085"/>
                    </a:cubicBezTo>
                    <a:cubicBezTo>
                      <a:pt x="2423" y="7873"/>
                      <a:pt x="3028" y="6662"/>
                      <a:pt x="3230" y="5451"/>
                    </a:cubicBezTo>
                    <a:cubicBezTo>
                      <a:pt x="3432" y="4240"/>
                      <a:pt x="3432" y="3028"/>
                      <a:pt x="3230" y="1817"/>
                    </a:cubicBezTo>
                    <a:cubicBezTo>
                      <a:pt x="3230" y="1211"/>
                      <a:pt x="3028" y="606"/>
                      <a:pt x="282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1" name="Google Shape;8031;p75"/>
          <p:cNvGrpSpPr/>
          <p:nvPr/>
        </p:nvGrpSpPr>
        <p:grpSpPr>
          <a:xfrm>
            <a:off x="2478189" y="3122596"/>
            <a:ext cx="4188406" cy="4116441"/>
            <a:chOff x="1268525" y="1932000"/>
            <a:chExt cx="6530100" cy="6417900"/>
          </a:xfrm>
        </p:grpSpPr>
        <p:sp>
          <p:nvSpPr>
            <p:cNvPr id="8032" name="Google Shape;8032;p75"/>
            <p:cNvSpPr/>
            <p:nvPr/>
          </p:nvSpPr>
          <p:spPr>
            <a:xfrm>
              <a:off x="1268525" y="1932000"/>
              <a:ext cx="6530100" cy="64179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75"/>
            <p:cNvSpPr/>
            <p:nvPr/>
          </p:nvSpPr>
          <p:spPr>
            <a:xfrm>
              <a:off x="1818725" y="2472750"/>
              <a:ext cx="5429700" cy="5336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75"/>
            <p:cNvSpPr/>
            <p:nvPr/>
          </p:nvSpPr>
          <p:spPr>
            <a:xfrm>
              <a:off x="2347175" y="3009450"/>
              <a:ext cx="4372800" cy="42732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75"/>
            <p:cNvSpPr/>
            <p:nvPr/>
          </p:nvSpPr>
          <p:spPr>
            <a:xfrm>
              <a:off x="2886725" y="3546150"/>
              <a:ext cx="3293700" cy="31944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75"/>
            <p:cNvSpPr/>
            <p:nvPr/>
          </p:nvSpPr>
          <p:spPr>
            <a:xfrm>
              <a:off x="3465275" y="4075050"/>
              <a:ext cx="2136600" cy="2136600"/>
            </a:xfrm>
            <a:prstGeom prst="blockArc">
              <a:avLst>
                <a:gd name="adj1" fmla="val 10800000"/>
                <a:gd name="adj2" fmla="val 0"/>
                <a:gd name="adj3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37" name="Google Shape;8037;p75"/>
          <p:cNvSpPr txBox="1">
            <a:spLocks noGrp="1"/>
          </p:cNvSpPr>
          <p:nvPr>
            <p:ph type="title"/>
          </p:nvPr>
        </p:nvSpPr>
        <p:spPr>
          <a:xfrm>
            <a:off x="609600" y="666750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Future Aspects</a:t>
            </a:r>
            <a:endParaRPr dirty="0"/>
          </a:p>
        </p:txBody>
      </p:sp>
      <p:cxnSp>
        <p:nvCxnSpPr>
          <p:cNvPr id="8038" name="Google Shape;8038;p75"/>
          <p:cNvCxnSpPr/>
          <p:nvPr/>
        </p:nvCxnSpPr>
        <p:spPr>
          <a:xfrm>
            <a:off x="2438250" y="3581050"/>
            <a:ext cx="2298600" cy="1077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39" name="Google Shape;8039;p75"/>
          <p:cNvCxnSpPr/>
          <p:nvPr/>
        </p:nvCxnSpPr>
        <p:spPr>
          <a:xfrm rot="-5400000" flipH="1">
            <a:off x="2957550" y="2782681"/>
            <a:ext cx="961500" cy="815400"/>
          </a:xfrm>
          <a:prstGeom prst="bentConnector3">
            <a:avLst>
              <a:gd name="adj1" fmla="val 187"/>
            </a:avLst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40" name="Google Shape;8040;p75"/>
          <p:cNvCxnSpPr/>
          <p:nvPr/>
        </p:nvCxnSpPr>
        <p:spPr>
          <a:xfrm rot="-5400000" flipH="1">
            <a:off x="4165500" y="2862050"/>
            <a:ext cx="8136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41" name="Google Shape;8041;p75"/>
          <p:cNvCxnSpPr/>
          <p:nvPr/>
        </p:nvCxnSpPr>
        <p:spPr>
          <a:xfrm flipH="1">
            <a:off x="5656950" y="3581050"/>
            <a:ext cx="1048800" cy="851400"/>
          </a:xfrm>
          <a:prstGeom prst="bentConnector3">
            <a:avLst>
              <a:gd name="adj1" fmla="val 10177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8042" name="Google Shape;8042;p75"/>
          <p:cNvCxnSpPr/>
          <p:nvPr/>
        </p:nvCxnSpPr>
        <p:spPr>
          <a:xfrm flipH="1">
            <a:off x="5308997" y="2709631"/>
            <a:ext cx="805800" cy="1948800"/>
          </a:xfrm>
          <a:prstGeom prst="bentConnector2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8043" name="Google Shape;8043;p75"/>
          <p:cNvSpPr txBox="1">
            <a:spLocks noGrp="1"/>
          </p:cNvSpPr>
          <p:nvPr>
            <p:ph type="subTitle" idx="4294967295"/>
          </p:nvPr>
        </p:nvSpPr>
        <p:spPr>
          <a:xfrm>
            <a:off x="403500" y="3335800"/>
            <a:ext cx="1956900" cy="64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Hire delivery partners</a:t>
            </a:r>
            <a:endParaRPr sz="1400" dirty="0"/>
          </a:p>
        </p:txBody>
      </p:sp>
      <p:sp>
        <p:nvSpPr>
          <p:cNvPr id="8044" name="Google Shape;8044;p75"/>
          <p:cNvSpPr txBox="1">
            <a:spLocks noGrp="1"/>
          </p:cNvSpPr>
          <p:nvPr>
            <p:ph type="subTitle" idx="4294967295"/>
          </p:nvPr>
        </p:nvSpPr>
        <p:spPr>
          <a:xfrm>
            <a:off x="872400" y="2464381"/>
            <a:ext cx="2082000" cy="64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Connecting all the messes</a:t>
            </a:r>
            <a:endParaRPr sz="1400" dirty="0"/>
          </a:p>
        </p:txBody>
      </p:sp>
      <p:sp>
        <p:nvSpPr>
          <p:cNvPr id="8045" name="Google Shape;8045;p75"/>
          <p:cNvSpPr txBox="1">
            <a:spLocks noGrp="1"/>
          </p:cNvSpPr>
          <p:nvPr>
            <p:ph type="subTitle" idx="4294967295"/>
          </p:nvPr>
        </p:nvSpPr>
        <p:spPr>
          <a:xfrm>
            <a:off x="3531000" y="1865342"/>
            <a:ext cx="2082000" cy="64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/>
            </a:r>
            <a:br>
              <a:rPr lang="en" sz="1400" dirty="0"/>
            </a:br>
            <a:endParaRPr sz="1400" dirty="0"/>
          </a:p>
        </p:txBody>
      </p:sp>
      <p:sp>
        <p:nvSpPr>
          <p:cNvPr id="8046" name="Google Shape;8046;p75"/>
          <p:cNvSpPr txBox="1">
            <a:spLocks noGrp="1"/>
          </p:cNvSpPr>
          <p:nvPr>
            <p:ph type="subTitle" idx="4294967295"/>
          </p:nvPr>
        </p:nvSpPr>
        <p:spPr>
          <a:xfrm>
            <a:off x="6779700" y="3335800"/>
            <a:ext cx="1960800" cy="64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Connect more and more partners all over Indore and more</a:t>
            </a:r>
            <a:endParaRPr sz="1400" dirty="0"/>
          </a:p>
        </p:txBody>
      </p:sp>
      <p:sp>
        <p:nvSpPr>
          <p:cNvPr id="8047" name="Google Shape;8047;p75"/>
          <p:cNvSpPr txBox="1">
            <a:spLocks noGrp="1"/>
          </p:cNvSpPr>
          <p:nvPr>
            <p:ph type="subTitle" idx="4294967295"/>
          </p:nvPr>
        </p:nvSpPr>
        <p:spPr>
          <a:xfrm>
            <a:off x="6189600" y="2464381"/>
            <a:ext cx="2082000" cy="64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 smtClean="0"/>
              <a:t>Setup a meal providing center of our own</a:t>
            </a:r>
            <a:endParaRPr sz="1400" dirty="0"/>
          </a:p>
        </p:txBody>
      </p:sp>
      <p:sp>
        <p:nvSpPr>
          <p:cNvPr id="19" name="Google Shape;8047;p75"/>
          <p:cNvSpPr txBox="1">
            <a:spLocks/>
          </p:cNvSpPr>
          <p:nvPr/>
        </p:nvSpPr>
        <p:spPr>
          <a:xfrm>
            <a:off x="3505200" y="1657350"/>
            <a:ext cx="20820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Lato"/>
              <a:buNone/>
              <a:tabLst/>
              <a:defRPr/>
            </a:pPr>
            <a:r>
              <a:rPr lang="en-US" dirty="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 can customize on which days the food not to be served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shot_20220429-102200_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61950"/>
            <a:ext cx="2447284" cy="227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058" name="Google Shape;8058;p77"/>
          <p:cNvSpPr/>
          <p:nvPr/>
        </p:nvSpPr>
        <p:spPr>
          <a:xfrm>
            <a:off x="0" y="4904125"/>
            <a:ext cx="239400" cy="239400"/>
          </a:xfrm>
          <a:prstGeom prst="ellipse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Screenshot_20220429-102152_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1950"/>
            <a:ext cx="2423196" cy="2279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 descr="Screenshot_20220429-102156_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7146" y="2578150"/>
            <a:ext cx="2444854" cy="227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 descr="Screenshot_20220429-102204_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0" y="2571750"/>
            <a:ext cx="2438400" cy="227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99" name="Google Shape;8899;p93"/>
          <p:cNvGrpSpPr/>
          <p:nvPr/>
        </p:nvGrpSpPr>
        <p:grpSpPr>
          <a:xfrm>
            <a:off x="1752600" y="1885950"/>
            <a:ext cx="3000555" cy="2280904"/>
            <a:chOff x="4997721" y="1893885"/>
            <a:chExt cx="3000555" cy="2280904"/>
          </a:xfrm>
        </p:grpSpPr>
        <p:sp>
          <p:nvSpPr>
            <p:cNvPr id="8900" name="Google Shape;8900;p93"/>
            <p:cNvSpPr/>
            <p:nvPr/>
          </p:nvSpPr>
          <p:spPr>
            <a:xfrm>
              <a:off x="6042168" y="3799232"/>
              <a:ext cx="911639" cy="335696"/>
            </a:xfrm>
            <a:custGeom>
              <a:avLst/>
              <a:gdLst/>
              <a:ahLst/>
              <a:cxnLst/>
              <a:rect l="l" t="t" r="r" b="b"/>
              <a:pathLst>
                <a:path w="41900" h="15429" extrusionOk="0">
                  <a:moveTo>
                    <a:pt x="8158" y="1"/>
                  </a:moveTo>
                  <a:cubicBezTo>
                    <a:pt x="8158" y="1"/>
                    <a:pt x="10489" y="13986"/>
                    <a:pt x="0" y="15429"/>
                  </a:cubicBezTo>
                  <a:lnTo>
                    <a:pt x="41900" y="15429"/>
                  </a:lnTo>
                  <a:cubicBezTo>
                    <a:pt x="31411" y="13986"/>
                    <a:pt x="33742" y="1"/>
                    <a:pt x="337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1" name="Google Shape;8901;p93"/>
            <p:cNvSpPr/>
            <p:nvPr/>
          </p:nvSpPr>
          <p:spPr>
            <a:xfrm>
              <a:off x="6015602" y="4115586"/>
              <a:ext cx="964771" cy="59202"/>
            </a:xfrm>
            <a:custGeom>
              <a:avLst/>
              <a:gdLst/>
              <a:ahLst/>
              <a:cxnLst/>
              <a:rect l="l" t="t" r="r" b="b"/>
              <a:pathLst>
                <a:path w="44342" h="2721" extrusionOk="0">
                  <a:moveTo>
                    <a:pt x="0" y="1"/>
                  </a:moveTo>
                  <a:lnTo>
                    <a:pt x="0" y="2720"/>
                  </a:lnTo>
                  <a:lnTo>
                    <a:pt x="44342" y="2720"/>
                  </a:lnTo>
                  <a:lnTo>
                    <a:pt x="443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2" name="Google Shape;8902;p93"/>
            <p:cNvSpPr/>
            <p:nvPr/>
          </p:nvSpPr>
          <p:spPr>
            <a:xfrm>
              <a:off x="4997721" y="1893885"/>
              <a:ext cx="3000555" cy="1922275"/>
            </a:xfrm>
            <a:custGeom>
              <a:avLst/>
              <a:gdLst/>
              <a:ahLst/>
              <a:cxnLst/>
              <a:rect l="l" t="t" r="r" b="b"/>
              <a:pathLst>
                <a:path w="137909" h="88350" extrusionOk="0">
                  <a:moveTo>
                    <a:pt x="3052" y="1"/>
                  </a:moveTo>
                  <a:cubicBezTo>
                    <a:pt x="1332" y="1"/>
                    <a:pt x="0" y="1388"/>
                    <a:pt x="0" y="3053"/>
                  </a:cubicBezTo>
                  <a:lnTo>
                    <a:pt x="0" y="85298"/>
                  </a:lnTo>
                  <a:cubicBezTo>
                    <a:pt x="0" y="87018"/>
                    <a:pt x="1332" y="88350"/>
                    <a:pt x="3052" y="88350"/>
                  </a:cubicBezTo>
                  <a:lnTo>
                    <a:pt x="134856" y="88350"/>
                  </a:lnTo>
                  <a:cubicBezTo>
                    <a:pt x="136576" y="88350"/>
                    <a:pt x="137908" y="87018"/>
                    <a:pt x="137908" y="85298"/>
                  </a:cubicBezTo>
                  <a:lnTo>
                    <a:pt x="137908" y="3053"/>
                  </a:lnTo>
                  <a:cubicBezTo>
                    <a:pt x="137908" y="1388"/>
                    <a:pt x="136576" y="1"/>
                    <a:pt x="134856" y="1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3" name="Google Shape;8903;p93"/>
            <p:cNvSpPr/>
            <p:nvPr/>
          </p:nvSpPr>
          <p:spPr>
            <a:xfrm>
              <a:off x="4997721" y="3597606"/>
              <a:ext cx="3000555" cy="218554"/>
            </a:xfrm>
            <a:custGeom>
              <a:avLst/>
              <a:gdLst/>
              <a:ahLst/>
              <a:cxnLst/>
              <a:rect l="l" t="t" r="r" b="b"/>
              <a:pathLst>
                <a:path w="137909" h="10045" extrusionOk="0">
                  <a:moveTo>
                    <a:pt x="0" y="0"/>
                  </a:moveTo>
                  <a:lnTo>
                    <a:pt x="0" y="6993"/>
                  </a:lnTo>
                  <a:cubicBezTo>
                    <a:pt x="0" y="8713"/>
                    <a:pt x="1332" y="10045"/>
                    <a:pt x="3052" y="10045"/>
                  </a:cubicBezTo>
                  <a:lnTo>
                    <a:pt x="134856" y="10045"/>
                  </a:lnTo>
                  <a:cubicBezTo>
                    <a:pt x="136521" y="10045"/>
                    <a:pt x="137908" y="8713"/>
                    <a:pt x="137908" y="6993"/>
                  </a:cubicBezTo>
                  <a:lnTo>
                    <a:pt x="137908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05" name="Google Shape;8905;p93"/>
          <p:cNvSpPr txBox="1">
            <a:spLocks noGrp="1"/>
          </p:cNvSpPr>
          <p:nvPr>
            <p:ph type="title"/>
          </p:nvPr>
        </p:nvSpPr>
        <p:spPr>
          <a:xfrm>
            <a:off x="667512" y="841248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Desktop Software</a:t>
            </a:r>
            <a:endParaRPr dirty="0"/>
          </a:p>
        </p:txBody>
      </p:sp>
      <p:pic>
        <p:nvPicPr>
          <p:cNvPr id="4098" name="Picture 2" descr="C:\Users\admin\Desktop\POW Content\dektop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038350"/>
            <a:ext cx="2979149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od Pattern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342</Words>
  <Application>Microsoft Office PowerPoint</Application>
  <PresentationFormat>On-screen Show (16:9)</PresentationFormat>
  <Paragraphs>71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Pacifico</vt:lpstr>
      <vt:lpstr>Lato</vt:lpstr>
      <vt:lpstr>Segoe UI Light</vt:lpstr>
      <vt:lpstr>Century Gothic</vt:lpstr>
      <vt:lpstr>Lato Black</vt:lpstr>
      <vt:lpstr>Food Pattern by Slidesgo</vt:lpstr>
      <vt:lpstr>MealDest</vt:lpstr>
      <vt:lpstr>Team Members</vt:lpstr>
      <vt:lpstr>Problem Statement</vt:lpstr>
      <vt:lpstr>Solution</vt:lpstr>
      <vt:lpstr>Slide 5</vt:lpstr>
      <vt:lpstr>        Learning and Improvement In  Coding skills  Initial required ground work for startup  Market research  How to devise a plan for startup  Social Skills    </vt:lpstr>
      <vt:lpstr>Future Aspects</vt:lpstr>
      <vt:lpstr>Slide 8</vt:lpstr>
      <vt:lpstr>Desktop Software</vt:lpstr>
      <vt:lpstr>Mobile Application</vt:lpstr>
      <vt:lpstr>Thanks!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MealDest</dc:title>
  <dc:creator>Admin</dc:creator>
  <cp:lastModifiedBy>admin</cp:lastModifiedBy>
  <cp:revision>24</cp:revision>
  <dcterms:modified xsi:type="dcterms:W3CDTF">2022-04-29T05:25:14Z</dcterms:modified>
</cp:coreProperties>
</file>